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810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96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59" r:id="rId21"/>
    <p:sldId id="289" r:id="rId22"/>
    <p:sldId id="260" r:id="rId23"/>
    <p:sldId id="319" r:id="rId24"/>
    <p:sldId id="325" r:id="rId26"/>
    <p:sldId id="282" r:id="rId27"/>
    <p:sldId id="283" r:id="rId28"/>
    <p:sldId id="285" r:id="rId29"/>
    <p:sldId id="287" r:id="rId30"/>
    <p:sldId id="354" r:id="rId31"/>
    <p:sldId id="284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353" r:id="rId55"/>
  </p:sldIdLst>
  <p:sldSz cx="12192000" cy="6858000"/>
  <p:notesSz cx="6858000" cy="9144000"/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37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88"/>
        <p:guide pos="373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1" Type="http://schemas.openxmlformats.org/officeDocument/2006/relationships/tags" Target="tags/tag811.xml"/><Relationship Id="rId60" Type="http://schemas.openxmlformats.org/officeDocument/2006/relationships/customXml" Target="../customXml/item1.xml"/><Relationship Id="rId6" Type="http://schemas.openxmlformats.org/officeDocument/2006/relationships/slide" Target="slides/slide4.xml"/><Relationship Id="rId59" Type="http://schemas.openxmlformats.org/officeDocument/2006/relationships/customXmlProps" Target="../customXml/itemProps810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4.xml"/><Relationship Id="rId5" Type="http://schemas.openxmlformats.org/officeDocument/2006/relationships/tags" Target="../tags/tag159.xml"/><Relationship Id="rId49" Type="http://schemas.openxmlformats.org/officeDocument/2006/relationships/tags" Target="../tags/tag203.xml"/><Relationship Id="rId48" Type="http://schemas.openxmlformats.org/officeDocument/2006/relationships/tags" Target="../tags/tag202.xml"/><Relationship Id="rId47" Type="http://schemas.openxmlformats.org/officeDocument/2006/relationships/tags" Target="../tags/tag201.xml"/><Relationship Id="rId46" Type="http://schemas.openxmlformats.org/officeDocument/2006/relationships/tags" Target="../tags/tag200.xml"/><Relationship Id="rId45" Type="http://schemas.openxmlformats.org/officeDocument/2006/relationships/tags" Target="../tags/tag199.xml"/><Relationship Id="rId44" Type="http://schemas.openxmlformats.org/officeDocument/2006/relationships/tags" Target="../tags/tag198.xml"/><Relationship Id="rId43" Type="http://schemas.openxmlformats.org/officeDocument/2006/relationships/tags" Target="../tags/tag197.xml"/><Relationship Id="rId42" Type="http://schemas.openxmlformats.org/officeDocument/2006/relationships/tags" Target="../tags/tag196.xml"/><Relationship Id="rId41" Type="http://schemas.openxmlformats.org/officeDocument/2006/relationships/tags" Target="../tags/tag195.xml"/><Relationship Id="rId40" Type="http://schemas.openxmlformats.org/officeDocument/2006/relationships/tags" Target="../tags/tag194.xml"/><Relationship Id="rId4" Type="http://schemas.openxmlformats.org/officeDocument/2006/relationships/tags" Target="../tags/tag158.xml"/><Relationship Id="rId39" Type="http://schemas.openxmlformats.org/officeDocument/2006/relationships/tags" Target="../tags/tag193.xml"/><Relationship Id="rId38" Type="http://schemas.openxmlformats.org/officeDocument/2006/relationships/tags" Target="../tags/tag192.xml"/><Relationship Id="rId37" Type="http://schemas.openxmlformats.org/officeDocument/2006/relationships/tags" Target="../tags/tag191.xml"/><Relationship Id="rId36" Type="http://schemas.openxmlformats.org/officeDocument/2006/relationships/tags" Target="../tags/tag190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7.xml"/><Relationship Id="rId32" Type="http://schemas.openxmlformats.org/officeDocument/2006/relationships/tags" Target="../tags/tag236.xml"/><Relationship Id="rId31" Type="http://schemas.openxmlformats.org/officeDocument/2006/relationships/tags" Target="../tags/tag235.xml"/><Relationship Id="rId30" Type="http://schemas.openxmlformats.org/officeDocument/2006/relationships/tags" Target="../tags/tag234.xml"/><Relationship Id="rId3" Type="http://schemas.openxmlformats.org/officeDocument/2006/relationships/tags" Target="../tags/tag207.xml"/><Relationship Id="rId29" Type="http://schemas.openxmlformats.org/officeDocument/2006/relationships/tags" Target="../tags/tag233.xml"/><Relationship Id="rId28" Type="http://schemas.openxmlformats.org/officeDocument/2006/relationships/tags" Target="../tags/tag232.xml"/><Relationship Id="rId27" Type="http://schemas.openxmlformats.org/officeDocument/2006/relationships/tags" Target="../tags/tag231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tags" Target="../tags/tag206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8.xml"/><Relationship Id="rId23" Type="http://schemas.openxmlformats.org/officeDocument/2006/relationships/tags" Target="../tags/tag307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tags" Target="../tags/tag304.xml"/><Relationship Id="rId2" Type="http://schemas.openxmlformats.org/officeDocument/2006/relationships/tags" Target="../tags/tag286.xml"/><Relationship Id="rId19" Type="http://schemas.openxmlformats.org/officeDocument/2006/relationships/tags" Target="../tags/tag303.xml"/><Relationship Id="rId18" Type="http://schemas.openxmlformats.org/officeDocument/2006/relationships/tags" Target="../tags/tag302.xml"/><Relationship Id="rId17" Type="http://schemas.openxmlformats.org/officeDocument/2006/relationships/tags" Target="../tags/tag301.xml"/><Relationship Id="rId16" Type="http://schemas.openxmlformats.org/officeDocument/2006/relationships/tags" Target="../tags/tag300.xml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tags" Target="../tags/tag28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3.xml"/><Relationship Id="rId44" Type="http://schemas.openxmlformats.org/officeDocument/2006/relationships/tags" Target="../tags/tag352.xml"/><Relationship Id="rId43" Type="http://schemas.openxmlformats.org/officeDocument/2006/relationships/tags" Target="../tags/tag351.xml"/><Relationship Id="rId42" Type="http://schemas.openxmlformats.org/officeDocument/2006/relationships/tags" Target="../tags/tag350.xml"/><Relationship Id="rId41" Type="http://schemas.openxmlformats.org/officeDocument/2006/relationships/tags" Target="../tags/tag349.xml"/><Relationship Id="rId40" Type="http://schemas.openxmlformats.org/officeDocument/2006/relationships/tags" Target="../tags/tag348.xml"/><Relationship Id="rId4" Type="http://schemas.openxmlformats.org/officeDocument/2006/relationships/tags" Target="../tags/tag312.xml"/><Relationship Id="rId39" Type="http://schemas.openxmlformats.org/officeDocument/2006/relationships/tags" Target="../tags/tag347.xml"/><Relationship Id="rId38" Type="http://schemas.openxmlformats.org/officeDocument/2006/relationships/tags" Target="../tags/tag346.xml"/><Relationship Id="rId37" Type="http://schemas.openxmlformats.org/officeDocument/2006/relationships/tags" Target="../tags/tag345.xml"/><Relationship Id="rId36" Type="http://schemas.openxmlformats.org/officeDocument/2006/relationships/tags" Target="../tags/tag344.xml"/><Relationship Id="rId35" Type="http://schemas.openxmlformats.org/officeDocument/2006/relationships/tags" Target="../tags/tag343.xml"/><Relationship Id="rId34" Type="http://schemas.openxmlformats.org/officeDocument/2006/relationships/tags" Target="../tags/tag342.xml"/><Relationship Id="rId33" Type="http://schemas.openxmlformats.org/officeDocument/2006/relationships/tags" Target="../tags/tag341.xml"/><Relationship Id="rId32" Type="http://schemas.openxmlformats.org/officeDocument/2006/relationships/tags" Target="../tags/tag340.xml"/><Relationship Id="rId31" Type="http://schemas.openxmlformats.org/officeDocument/2006/relationships/tags" Target="../tags/tag339.xml"/><Relationship Id="rId30" Type="http://schemas.openxmlformats.org/officeDocument/2006/relationships/tags" Target="../tags/tag338.xml"/><Relationship Id="rId3" Type="http://schemas.openxmlformats.org/officeDocument/2006/relationships/tags" Target="../tags/tag311.xml"/><Relationship Id="rId29" Type="http://schemas.openxmlformats.org/officeDocument/2006/relationships/tags" Target="../tags/tag337.xml"/><Relationship Id="rId28" Type="http://schemas.openxmlformats.org/officeDocument/2006/relationships/tags" Target="../tags/tag336.xml"/><Relationship Id="rId27" Type="http://schemas.openxmlformats.org/officeDocument/2006/relationships/tags" Target="../tags/tag335.xml"/><Relationship Id="rId26" Type="http://schemas.openxmlformats.org/officeDocument/2006/relationships/tags" Target="../tags/tag334.xml"/><Relationship Id="rId25" Type="http://schemas.openxmlformats.org/officeDocument/2006/relationships/tags" Target="../tags/tag333.xml"/><Relationship Id="rId24" Type="http://schemas.openxmlformats.org/officeDocument/2006/relationships/tags" Target="../tags/tag332.xml"/><Relationship Id="rId23" Type="http://schemas.openxmlformats.org/officeDocument/2006/relationships/tags" Target="../tags/tag331.xml"/><Relationship Id="rId22" Type="http://schemas.openxmlformats.org/officeDocument/2006/relationships/tags" Target="../tags/tag330.xml"/><Relationship Id="rId21" Type="http://schemas.openxmlformats.org/officeDocument/2006/relationships/tags" Target="../tags/tag329.xml"/><Relationship Id="rId20" Type="http://schemas.openxmlformats.org/officeDocument/2006/relationships/tags" Target="../tags/tag328.xml"/><Relationship Id="rId2" Type="http://schemas.openxmlformats.org/officeDocument/2006/relationships/tags" Target="../tags/tag310.xml"/><Relationship Id="rId19" Type="http://schemas.openxmlformats.org/officeDocument/2006/relationships/tags" Target="../tags/tag327.xml"/><Relationship Id="rId18" Type="http://schemas.openxmlformats.org/officeDocument/2006/relationships/tags" Target="../tags/tag326.xml"/><Relationship Id="rId17" Type="http://schemas.openxmlformats.org/officeDocument/2006/relationships/tags" Target="../tags/tag325.xml"/><Relationship Id="rId16" Type="http://schemas.openxmlformats.org/officeDocument/2006/relationships/tags" Target="../tags/tag324.xml"/><Relationship Id="rId15" Type="http://schemas.openxmlformats.org/officeDocument/2006/relationships/tags" Target="../tags/tag323.xml"/><Relationship Id="rId14" Type="http://schemas.openxmlformats.org/officeDocument/2006/relationships/tags" Target="../tags/tag322.xml"/><Relationship Id="rId13" Type="http://schemas.openxmlformats.org/officeDocument/2006/relationships/tags" Target="../tags/tag321.xml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tags" Target="../tags/tag30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360.xml"/><Relationship Id="rId30" Type="http://schemas.openxmlformats.org/officeDocument/2006/relationships/notesSlide" Target="../notesSlides/notesSlide1.xml"/><Relationship Id="rId3" Type="http://schemas.openxmlformats.org/officeDocument/2006/relationships/tags" Target="../tags/tag359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382.xml"/><Relationship Id="rId27" Type="http://schemas.openxmlformats.org/officeDocument/2006/relationships/tags" Target="../tags/tag381.xml"/><Relationship Id="rId26" Type="http://schemas.openxmlformats.org/officeDocument/2006/relationships/tags" Target="../tags/tag380.xml"/><Relationship Id="rId25" Type="http://schemas.openxmlformats.org/officeDocument/2006/relationships/tags" Target="../tags/tag379.xml"/><Relationship Id="rId24" Type="http://schemas.openxmlformats.org/officeDocument/2006/relationships/tags" Target="../tags/tag378.xml"/><Relationship Id="rId23" Type="http://schemas.openxmlformats.org/officeDocument/2006/relationships/tags" Target="../tags/tag377.xml"/><Relationship Id="rId22" Type="http://schemas.openxmlformats.org/officeDocument/2006/relationships/tags" Target="../tags/tag376.xml"/><Relationship Id="rId21" Type="http://schemas.openxmlformats.org/officeDocument/2006/relationships/tags" Target="../tags/tag375.xml"/><Relationship Id="rId20" Type="http://schemas.openxmlformats.org/officeDocument/2006/relationships/tags" Target="../tags/tag374.xml"/><Relationship Id="rId2" Type="http://schemas.openxmlformats.org/officeDocument/2006/relationships/tags" Target="../tags/tag358.xml"/><Relationship Id="rId19" Type="http://schemas.openxmlformats.org/officeDocument/2006/relationships/tags" Target="../tags/tag373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tags" Target="../tags/tag383.xml"/></Relationships>
</file>

<file path=ppt/slides/_rels/slide25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85.xml"/><Relationship Id="rId92" Type="http://schemas.openxmlformats.org/officeDocument/2006/relationships/tags" Target="../tags/tag484.xml"/><Relationship Id="rId91" Type="http://schemas.openxmlformats.org/officeDocument/2006/relationships/tags" Target="../tags/tag483.xml"/><Relationship Id="rId90" Type="http://schemas.openxmlformats.org/officeDocument/2006/relationships/tags" Target="../tags/tag482.xml"/><Relationship Id="rId9" Type="http://schemas.openxmlformats.org/officeDocument/2006/relationships/tags" Target="../tags/tag401.xml"/><Relationship Id="rId89" Type="http://schemas.openxmlformats.org/officeDocument/2006/relationships/tags" Target="../tags/tag481.xml"/><Relationship Id="rId88" Type="http://schemas.openxmlformats.org/officeDocument/2006/relationships/tags" Target="../tags/tag480.xml"/><Relationship Id="rId87" Type="http://schemas.openxmlformats.org/officeDocument/2006/relationships/tags" Target="../tags/tag479.xml"/><Relationship Id="rId86" Type="http://schemas.openxmlformats.org/officeDocument/2006/relationships/tags" Target="../tags/tag478.xml"/><Relationship Id="rId85" Type="http://schemas.openxmlformats.org/officeDocument/2006/relationships/tags" Target="../tags/tag477.xml"/><Relationship Id="rId84" Type="http://schemas.openxmlformats.org/officeDocument/2006/relationships/tags" Target="../tags/tag476.xml"/><Relationship Id="rId83" Type="http://schemas.openxmlformats.org/officeDocument/2006/relationships/tags" Target="../tags/tag475.xml"/><Relationship Id="rId82" Type="http://schemas.openxmlformats.org/officeDocument/2006/relationships/tags" Target="../tags/tag474.xml"/><Relationship Id="rId81" Type="http://schemas.openxmlformats.org/officeDocument/2006/relationships/tags" Target="../tags/tag473.xml"/><Relationship Id="rId80" Type="http://schemas.openxmlformats.org/officeDocument/2006/relationships/tags" Target="../tags/tag472.xml"/><Relationship Id="rId8" Type="http://schemas.openxmlformats.org/officeDocument/2006/relationships/tags" Target="../tags/tag400.xml"/><Relationship Id="rId79" Type="http://schemas.openxmlformats.org/officeDocument/2006/relationships/tags" Target="../tags/tag471.xml"/><Relationship Id="rId78" Type="http://schemas.openxmlformats.org/officeDocument/2006/relationships/tags" Target="../tags/tag470.xml"/><Relationship Id="rId77" Type="http://schemas.openxmlformats.org/officeDocument/2006/relationships/tags" Target="../tags/tag469.xml"/><Relationship Id="rId76" Type="http://schemas.openxmlformats.org/officeDocument/2006/relationships/tags" Target="../tags/tag468.xml"/><Relationship Id="rId75" Type="http://schemas.openxmlformats.org/officeDocument/2006/relationships/tags" Target="../tags/tag467.xml"/><Relationship Id="rId74" Type="http://schemas.openxmlformats.org/officeDocument/2006/relationships/tags" Target="../tags/tag466.xml"/><Relationship Id="rId73" Type="http://schemas.openxmlformats.org/officeDocument/2006/relationships/tags" Target="../tags/tag465.xml"/><Relationship Id="rId72" Type="http://schemas.openxmlformats.org/officeDocument/2006/relationships/tags" Target="../tags/tag464.xml"/><Relationship Id="rId71" Type="http://schemas.openxmlformats.org/officeDocument/2006/relationships/tags" Target="../tags/tag463.xml"/><Relationship Id="rId70" Type="http://schemas.openxmlformats.org/officeDocument/2006/relationships/tags" Target="../tags/tag462.xml"/><Relationship Id="rId7" Type="http://schemas.openxmlformats.org/officeDocument/2006/relationships/tags" Target="../tags/tag399.xml"/><Relationship Id="rId69" Type="http://schemas.openxmlformats.org/officeDocument/2006/relationships/tags" Target="../tags/tag461.xml"/><Relationship Id="rId68" Type="http://schemas.openxmlformats.org/officeDocument/2006/relationships/tags" Target="../tags/tag460.xml"/><Relationship Id="rId67" Type="http://schemas.openxmlformats.org/officeDocument/2006/relationships/tags" Target="../tags/tag459.xml"/><Relationship Id="rId66" Type="http://schemas.openxmlformats.org/officeDocument/2006/relationships/tags" Target="../tags/tag458.xml"/><Relationship Id="rId65" Type="http://schemas.openxmlformats.org/officeDocument/2006/relationships/tags" Target="../tags/tag457.xml"/><Relationship Id="rId64" Type="http://schemas.openxmlformats.org/officeDocument/2006/relationships/tags" Target="../tags/tag456.xml"/><Relationship Id="rId63" Type="http://schemas.openxmlformats.org/officeDocument/2006/relationships/tags" Target="../tags/tag455.xml"/><Relationship Id="rId62" Type="http://schemas.openxmlformats.org/officeDocument/2006/relationships/tags" Target="../tags/tag454.xml"/><Relationship Id="rId61" Type="http://schemas.openxmlformats.org/officeDocument/2006/relationships/tags" Target="../tags/tag453.xml"/><Relationship Id="rId60" Type="http://schemas.openxmlformats.org/officeDocument/2006/relationships/tags" Target="../tags/tag452.xml"/><Relationship Id="rId6" Type="http://schemas.openxmlformats.org/officeDocument/2006/relationships/tags" Target="../tags/tag398.xml"/><Relationship Id="rId59" Type="http://schemas.openxmlformats.org/officeDocument/2006/relationships/tags" Target="../tags/tag451.xml"/><Relationship Id="rId58" Type="http://schemas.openxmlformats.org/officeDocument/2006/relationships/tags" Target="../tags/tag450.xml"/><Relationship Id="rId57" Type="http://schemas.openxmlformats.org/officeDocument/2006/relationships/tags" Target="../tags/tag449.xml"/><Relationship Id="rId56" Type="http://schemas.openxmlformats.org/officeDocument/2006/relationships/tags" Target="../tags/tag448.xml"/><Relationship Id="rId55" Type="http://schemas.openxmlformats.org/officeDocument/2006/relationships/tags" Target="../tags/tag447.xml"/><Relationship Id="rId54" Type="http://schemas.openxmlformats.org/officeDocument/2006/relationships/tags" Target="../tags/tag446.xml"/><Relationship Id="rId53" Type="http://schemas.openxmlformats.org/officeDocument/2006/relationships/tags" Target="../tags/tag445.xml"/><Relationship Id="rId52" Type="http://schemas.openxmlformats.org/officeDocument/2006/relationships/tags" Target="../tags/tag444.xml"/><Relationship Id="rId51" Type="http://schemas.openxmlformats.org/officeDocument/2006/relationships/tags" Target="../tags/tag443.xml"/><Relationship Id="rId50" Type="http://schemas.openxmlformats.org/officeDocument/2006/relationships/tags" Target="../tags/tag442.xml"/><Relationship Id="rId5" Type="http://schemas.openxmlformats.org/officeDocument/2006/relationships/tags" Target="../tags/tag397.xml"/><Relationship Id="rId49" Type="http://schemas.openxmlformats.org/officeDocument/2006/relationships/tags" Target="../tags/tag441.xml"/><Relationship Id="rId48" Type="http://schemas.openxmlformats.org/officeDocument/2006/relationships/tags" Target="../tags/tag440.xml"/><Relationship Id="rId47" Type="http://schemas.openxmlformats.org/officeDocument/2006/relationships/tags" Target="../tags/tag439.xml"/><Relationship Id="rId46" Type="http://schemas.openxmlformats.org/officeDocument/2006/relationships/tags" Target="../tags/tag438.xml"/><Relationship Id="rId45" Type="http://schemas.openxmlformats.org/officeDocument/2006/relationships/tags" Target="../tags/tag437.xml"/><Relationship Id="rId44" Type="http://schemas.openxmlformats.org/officeDocument/2006/relationships/tags" Target="../tags/tag436.xml"/><Relationship Id="rId43" Type="http://schemas.openxmlformats.org/officeDocument/2006/relationships/tags" Target="../tags/tag435.xml"/><Relationship Id="rId42" Type="http://schemas.openxmlformats.org/officeDocument/2006/relationships/tags" Target="../tags/tag434.xml"/><Relationship Id="rId41" Type="http://schemas.openxmlformats.org/officeDocument/2006/relationships/tags" Target="../tags/tag433.xml"/><Relationship Id="rId40" Type="http://schemas.openxmlformats.org/officeDocument/2006/relationships/tags" Target="../tags/tag432.xml"/><Relationship Id="rId4" Type="http://schemas.openxmlformats.org/officeDocument/2006/relationships/tags" Target="../tags/tag396.xml"/><Relationship Id="rId39" Type="http://schemas.openxmlformats.org/officeDocument/2006/relationships/tags" Target="../tags/tag431.xml"/><Relationship Id="rId38" Type="http://schemas.openxmlformats.org/officeDocument/2006/relationships/tags" Target="../tags/tag430.xml"/><Relationship Id="rId37" Type="http://schemas.openxmlformats.org/officeDocument/2006/relationships/tags" Target="../tags/tag429.xml"/><Relationship Id="rId36" Type="http://schemas.openxmlformats.org/officeDocument/2006/relationships/tags" Target="../tags/tag428.xml"/><Relationship Id="rId35" Type="http://schemas.openxmlformats.org/officeDocument/2006/relationships/tags" Target="../tags/tag427.xml"/><Relationship Id="rId34" Type="http://schemas.openxmlformats.org/officeDocument/2006/relationships/tags" Target="../tags/tag426.xml"/><Relationship Id="rId33" Type="http://schemas.openxmlformats.org/officeDocument/2006/relationships/tags" Target="../tags/tag425.xml"/><Relationship Id="rId32" Type="http://schemas.openxmlformats.org/officeDocument/2006/relationships/tags" Target="../tags/tag424.xml"/><Relationship Id="rId31" Type="http://schemas.openxmlformats.org/officeDocument/2006/relationships/tags" Target="../tags/tag423.xml"/><Relationship Id="rId30" Type="http://schemas.openxmlformats.org/officeDocument/2006/relationships/tags" Target="../tags/tag422.xml"/><Relationship Id="rId3" Type="http://schemas.openxmlformats.org/officeDocument/2006/relationships/tags" Target="../tags/tag395.xml"/><Relationship Id="rId29" Type="http://schemas.openxmlformats.org/officeDocument/2006/relationships/tags" Target="../tags/tag421.xml"/><Relationship Id="rId28" Type="http://schemas.openxmlformats.org/officeDocument/2006/relationships/tags" Target="../tags/tag420.xml"/><Relationship Id="rId27" Type="http://schemas.openxmlformats.org/officeDocument/2006/relationships/tags" Target="../tags/tag419.xml"/><Relationship Id="rId26" Type="http://schemas.openxmlformats.org/officeDocument/2006/relationships/tags" Target="../tags/tag418.xml"/><Relationship Id="rId25" Type="http://schemas.openxmlformats.org/officeDocument/2006/relationships/tags" Target="../tags/tag417.xml"/><Relationship Id="rId24" Type="http://schemas.openxmlformats.org/officeDocument/2006/relationships/tags" Target="../tags/tag416.xml"/><Relationship Id="rId23" Type="http://schemas.openxmlformats.org/officeDocument/2006/relationships/tags" Target="../tags/tag415.xml"/><Relationship Id="rId22" Type="http://schemas.openxmlformats.org/officeDocument/2006/relationships/tags" Target="../tags/tag414.xml"/><Relationship Id="rId21" Type="http://schemas.openxmlformats.org/officeDocument/2006/relationships/tags" Target="../tags/tag413.xml"/><Relationship Id="rId20" Type="http://schemas.openxmlformats.org/officeDocument/2006/relationships/tags" Target="../tags/tag412.xml"/><Relationship Id="rId2" Type="http://schemas.openxmlformats.org/officeDocument/2006/relationships/tags" Target="../tags/tag394.xml"/><Relationship Id="rId19" Type="http://schemas.openxmlformats.org/officeDocument/2006/relationships/tags" Target="../tags/tag411.xml"/><Relationship Id="rId18" Type="http://schemas.openxmlformats.org/officeDocument/2006/relationships/tags" Target="../tags/tag410.xml"/><Relationship Id="rId17" Type="http://schemas.openxmlformats.org/officeDocument/2006/relationships/tags" Target="../tags/tag409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3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77.xml"/><Relationship Id="rId92" Type="http://schemas.openxmlformats.org/officeDocument/2006/relationships/tags" Target="../tags/tag576.xml"/><Relationship Id="rId91" Type="http://schemas.openxmlformats.org/officeDocument/2006/relationships/tags" Target="../tags/tag575.xml"/><Relationship Id="rId90" Type="http://schemas.openxmlformats.org/officeDocument/2006/relationships/tags" Target="../tags/tag574.xml"/><Relationship Id="rId9" Type="http://schemas.openxmlformats.org/officeDocument/2006/relationships/tags" Target="../tags/tag493.xml"/><Relationship Id="rId89" Type="http://schemas.openxmlformats.org/officeDocument/2006/relationships/tags" Target="../tags/tag573.xml"/><Relationship Id="rId88" Type="http://schemas.openxmlformats.org/officeDocument/2006/relationships/tags" Target="../tags/tag572.xml"/><Relationship Id="rId87" Type="http://schemas.openxmlformats.org/officeDocument/2006/relationships/tags" Target="../tags/tag571.xml"/><Relationship Id="rId86" Type="http://schemas.openxmlformats.org/officeDocument/2006/relationships/tags" Target="../tags/tag570.xml"/><Relationship Id="rId85" Type="http://schemas.openxmlformats.org/officeDocument/2006/relationships/tags" Target="../tags/tag569.xml"/><Relationship Id="rId84" Type="http://schemas.openxmlformats.org/officeDocument/2006/relationships/tags" Target="../tags/tag568.xml"/><Relationship Id="rId83" Type="http://schemas.openxmlformats.org/officeDocument/2006/relationships/tags" Target="../tags/tag567.xml"/><Relationship Id="rId82" Type="http://schemas.openxmlformats.org/officeDocument/2006/relationships/tags" Target="../tags/tag566.xml"/><Relationship Id="rId81" Type="http://schemas.openxmlformats.org/officeDocument/2006/relationships/tags" Target="../tags/tag565.xml"/><Relationship Id="rId80" Type="http://schemas.openxmlformats.org/officeDocument/2006/relationships/tags" Target="../tags/tag564.xml"/><Relationship Id="rId8" Type="http://schemas.openxmlformats.org/officeDocument/2006/relationships/tags" Target="../tags/tag492.xml"/><Relationship Id="rId79" Type="http://schemas.openxmlformats.org/officeDocument/2006/relationships/tags" Target="../tags/tag563.xml"/><Relationship Id="rId78" Type="http://schemas.openxmlformats.org/officeDocument/2006/relationships/tags" Target="../tags/tag562.xml"/><Relationship Id="rId77" Type="http://schemas.openxmlformats.org/officeDocument/2006/relationships/tags" Target="../tags/tag561.xml"/><Relationship Id="rId76" Type="http://schemas.openxmlformats.org/officeDocument/2006/relationships/tags" Target="../tags/tag560.xml"/><Relationship Id="rId75" Type="http://schemas.openxmlformats.org/officeDocument/2006/relationships/tags" Target="../tags/tag559.xml"/><Relationship Id="rId74" Type="http://schemas.openxmlformats.org/officeDocument/2006/relationships/tags" Target="../tags/tag558.xml"/><Relationship Id="rId73" Type="http://schemas.openxmlformats.org/officeDocument/2006/relationships/tags" Target="../tags/tag557.xml"/><Relationship Id="rId72" Type="http://schemas.openxmlformats.org/officeDocument/2006/relationships/tags" Target="../tags/tag556.xml"/><Relationship Id="rId71" Type="http://schemas.openxmlformats.org/officeDocument/2006/relationships/tags" Target="../tags/tag555.xml"/><Relationship Id="rId70" Type="http://schemas.openxmlformats.org/officeDocument/2006/relationships/tags" Target="../tags/tag554.xml"/><Relationship Id="rId7" Type="http://schemas.openxmlformats.org/officeDocument/2006/relationships/tags" Target="../tags/tag491.xml"/><Relationship Id="rId69" Type="http://schemas.openxmlformats.org/officeDocument/2006/relationships/tags" Target="../tags/tag553.xml"/><Relationship Id="rId68" Type="http://schemas.openxmlformats.org/officeDocument/2006/relationships/tags" Target="../tags/tag552.xml"/><Relationship Id="rId67" Type="http://schemas.openxmlformats.org/officeDocument/2006/relationships/tags" Target="../tags/tag551.xml"/><Relationship Id="rId66" Type="http://schemas.openxmlformats.org/officeDocument/2006/relationships/tags" Target="../tags/tag550.xml"/><Relationship Id="rId65" Type="http://schemas.openxmlformats.org/officeDocument/2006/relationships/tags" Target="../tags/tag549.xml"/><Relationship Id="rId64" Type="http://schemas.openxmlformats.org/officeDocument/2006/relationships/tags" Target="../tags/tag548.xml"/><Relationship Id="rId63" Type="http://schemas.openxmlformats.org/officeDocument/2006/relationships/tags" Target="../tags/tag547.xml"/><Relationship Id="rId62" Type="http://schemas.openxmlformats.org/officeDocument/2006/relationships/tags" Target="../tags/tag546.xml"/><Relationship Id="rId61" Type="http://schemas.openxmlformats.org/officeDocument/2006/relationships/tags" Target="../tags/tag545.xml"/><Relationship Id="rId60" Type="http://schemas.openxmlformats.org/officeDocument/2006/relationships/tags" Target="../tags/tag544.xml"/><Relationship Id="rId6" Type="http://schemas.openxmlformats.org/officeDocument/2006/relationships/tags" Target="../tags/tag490.xml"/><Relationship Id="rId59" Type="http://schemas.openxmlformats.org/officeDocument/2006/relationships/tags" Target="../tags/tag543.xml"/><Relationship Id="rId58" Type="http://schemas.openxmlformats.org/officeDocument/2006/relationships/tags" Target="../tags/tag542.xml"/><Relationship Id="rId57" Type="http://schemas.openxmlformats.org/officeDocument/2006/relationships/tags" Target="../tags/tag541.xml"/><Relationship Id="rId56" Type="http://schemas.openxmlformats.org/officeDocument/2006/relationships/tags" Target="../tags/tag540.xml"/><Relationship Id="rId55" Type="http://schemas.openxmlformats.org/officeDocument/2006/relationships/tags" Target="../tags/tag539.xml"/><Relationship Id="rId54" Type="http://schemas.openxmlformats.org/officeDocument/2006/relationships/tags" Target="../tags/tag538.xml"/><Relationship Id="rId53" Type="http://schemas.openxmlformats.org/officeDocument/2006/relationships/tags" Target="../tags/tag537.xml"/><Relationship Id="rId52" Type="http://schemas.openxmlformats.org/officeDocument/2006/relationships/tags" Target="../tags/tag536.xml"/><Relationship Id="rId51" Type="http://schemas.openxmlformats.org/officeDocument/2006/relationships/tags" Target="../tags/tag535.xml"/><Relationship Id="rId50" Type="http://schemas.openxmlformats.org/officeDocument/2006/relationships/tags" Target="../tags/tag534.xml"/><Relationship Id="rId5" Type="http://schemas.openxmlformats.org/officeDocument/2006/relationships/tags" Target="../tags/tag489.xml"/><Relationship Id="rId49" Type="http://schemas.openxmlformats.org/officeDocument/2006/relationships/tags" Target="../tags/tag533.xml"/><Relationship Id="rId48" Type="http://schemas.openxmlformats.org/officeDocument/2006/relationships/tags" Target="../tags/tag532.xml"/><Relationship Id="rId47" Type="http://schemas.openxmlformats.org/officeDocument/2006/relationships/tags" Target="../tags/tag531.xml"/><Relationship Id="rId46" Type="http://schemas.openxmlformats.org/officeDocument/2006/relationships/tags" Target="../tags/tag530.xml"/><Relationship Id="rId45" Type="http://schemas.openxmlformats.org/officeDocument/2006/relationships/tags" Target="../tags/tag529.xml"/><Relationship Id="rId44" Type="http://schemas.openxmlformats.org/officeDocument/2006/relationships/tags" Target="../tags/tag528.xml"/><Relationship Id="rId43" Type="http://schemas.openxmlformats.org/officeDocument/2006/relationships/tags" Target="../tags/tag527.xml"/><Relationship Id="rId42" Type="http://schemas.openxmlformats.org/officeDocument/2006/relationships/tags" Target="../tags/tag526.xml"/><Relationship Id="rId41" Type="http://schemas.openxmlformats.org/officeDocument/2006/relationships/tags" Target="../tags/tag525.xml"/><Relationship Id="rId40" Type="http://schemas.openxmlformats.org/officeDocument/2006/relationships/tags" Target="../tags/tag524.xml"/><Relationship Id="rId4" Type="http://schemas.openxmlformats.org/officeDocument/2006/relationships/tags" Target="../tags/tag488.xml"/><Relationship Id="rId39" Type="http://schemas.openxmlformats.org/officeDocument/2006/relationships/tags" Target="../tags/tag523.xml"/><Relationship Id="rId38" Type="http://schemas.openxmlformats.org/officeDocument/2006/relationships/tags" Target="../tags/tag522.xml"/><Relationship Id="rId37" Type="http://schemas.openxmlformats.org/officeDocument/2006/relationships/tags" Target="../tags/tag521.xml"/><Relationship Id="rId36" Type="http://schemas.openxmlformats.org/officeDocument/2006/relationships/tags" Target="../tags/tag520.xml"/><Relationship Id="rId35" Type="http://schemas.openxmlformats.org/officeDocument/2006/relationships/tags" Target="../tags/tag519.xml"/><Relationship Id="rId34" Type="http://schemas.openxmlformats.org/officeDocument/2006/relationships/tags" Target="../tags/tag518.xml"/><Relationship Id="rId33" Type="http://schemas.openxmlformats.org/officeDocument/2006/relationships/tags" Target="../tags/tag517.xml"/><Relationship Id="rId32" Type="http://schemas.openxmlformats.org/officeDocument/2006/relationships/tags" Target="../tags/tag516.xml"/><Relationship Id="rId31" Type="http://schemas.openxmlformats.org/officeDocument/2006/relationships/tags" Target="../tags/tag515.xml"/><Relationship Id="rId30" Type="http://schemas.openxmlformats.org/officeDocument/2006/relationships/tags" Target="../tags/tag514.xml"/><Relationship Id="rId3" Type="http://schemas.openxmlformats.org/officeDocument/2006/relationships/tags" Target="../tags/tag487.xml"/><Relationship Id="rId29" Type="http://schemas.openxmlformats.org/officeDocument/2006/relationships/tags" Target="../tags/tag513.xml"/><Relationship Id="rId28" Type="http://schemas.openxmlformats.org/officeDocument/2006/relationships/tags" Target="../tags/tag512.xml"/><Relationship Id="rId27" Type="http://schemas.openxmlformats.org/officeDocument/2006/relationships/tags" Target="../tags/tag511.xml"/><Relationship Id="rId26" Type="http://schemas.openxmlformats.org/officeDocument/2006/relationships/tags" Target="../tags/tag510.xml"/><Relationship Id="rId25" Type="http://schemas.openxmlformats.org/officeDocument/2006/relationships/tags" Target="../tags/tag509.xml"/><Relationship Id="rId24" Type="http://schemas.openxmlformats.org/officeDocument/2006/relationships/tags" Target="../tags/tag508.xml"/><Relationship Id="rId23" Type="http://schemas.openxmlformats.org/officeDocument/2006/relationships/tags" Target="../tags/tag507.xml"/><Relationship Id="rId22" Type="http://schemas.openxmlformats.org/officeDocument/2006/relationships/tags" Target="../tags/tag506.xml"/><Relationship Id="rId21" Type="http://schemas.openxmlformats.org/officeDocument/2006/relationships/tags" Target="../tags/tag505.xml"/><Relationship Id="rId20" Type="http://schemas.openxmlformats.org/officeDocument/2006/relationships/tags" Target="../tags/tag504.xml"/><Relationship Id="rId2" Type="http://schemas.openxmlformats.org/officeDocument/2006/relationships/tags" Target="../tags/tag486.xml"/><Relationship Id="rId19" Type="http://schemas.openxmlformats.org/officeDocument/2006/relationships/tags" Target="../tags/tag503.xml"/><Relationship Id="rId18" Type="http://schemas.openxmlformats.org/officeDocument/2006/relationships/tags" Target="../tags/tag502.xml"/><Relationship Id="rId17" Type="http://schemas.openxmlformats.org/officeDocument/2006/relationships/tags" Target="../tags/tag501.xml"/><Relationship Id="rId16" Type="http://schemas.openxmlformats.org/officeDocument/2006/relationships/tags" Target="../tags/tag500.xml"/><Relationship Id="rId15" Type="http://schemas.openxmlformats.org/officeDocument/2006/relationships/tags" Target="../tags/tag499.xml"/><Relationship Id="rId14" Type="http://schemas.openxmlformats.org/officeDocument/2006/relationships/tags" Target="../tags/tag498.xml"/><Relationship Id="rId13" Type="http://schemas.openxmlformats.org/officeDocument/2006/relationships/tags" Target="../tags/tag497.xml"/><Relationship Id="rId12" Type="http://schemas.openxmlformats.org/officeDocument/2006/relationships/tags" Target="../tags/tag496.xml"/><Relationship Id="rId11" Type="http://schemas.openxmlformats.org/officeDocument/2006/relationships/tags" Target="../tags/tag495.xml"/><Relationship Id="rId10" Type="http://schemas.openxmlformats.org/officeDocument/2006/relationships/tags" Target="../tags/tag494.xml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4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669.xml"/><Relationship Id="rId92" Type="http://schemas.openxmlformats.org/officeDocument/2006/relationships/tags" Target="../tags/tag668.xml"/><Relationship Id="rId91" Type="http://schemas.openxmlformats.org/officeDocument/2006/relationships/tags" Target="../tags/tag667.xml"/><Relationship Id="rId90" Type="http://schemas.openxmlformats.org/officeDocument/2006/relationships/tags" Target="../tags/tag666.xml"/><Relationship Id="rId9" Type="http://schemas.openxmlformats.org/officeDocument/2006/relationships/tags" Target="../tags/tag585.xml"/><Relationship Id="rId89" Type="http://schemas.openxmlformats.org/officeDocument/2006/relationships/tags" Target="../tags/tag665.xml"/><Relationship Id="rId88" Type="http://schemas.openxmlformats.org/officeDocument/2006/relationships/tags" Target="../tags/tag664.xml"/><Relationship Id="rId87" Type="http://schemas.openxmlformats.org/officeDocument/2006/relationships/tags" Target="../tags/tag663.xml"/><Relationship Id="rId86" Type="http://schemas.openxmlformats.org/officeDocument/2006/relationships/tags" Target="../tags/tag662.xml"/><Relationship Id="rId85" Type="http://schemas.openxmlformats.org/officeDocument/2006/relationships/tags" Target="../tags/tag661.xml"/><Relationship Id="rId84" Type="http://schemas.openxmlformats.org/officeDocument/2006/relationships/tags" Target="../tags/tag660.xml"/><Relationship Id="rId83" Type="http://schemas.openxmlformats.org/officeDocument/2006/relationships/tags" Target="../tags/tag659.xml"/><Relationship Id="rId82" Type="http://schemas.openxmlformats.org/officeDocument/2006/relationships/tags" Target="../tags/tag658.xml"/><Relationship Id="rId81" Type="http://schemas.openxmlformats.org/officeDocument/2006/relationships/tags" Target="../tags/tag657.xml"/><Relationship Id="rId80" Type="http://schemas.openxmlformats.org/officeDocument/2006/relationships/tags" Target="../tags/tag656.xml"/><Relationship Id="rId8" Type="http://schemas.openxmlformats.org/officeDocument/2006/relationships/tags" Target="../tags/tag584.xml"/><Relationship Id="rId79" Type="http://schemas.openxmlformats.org/officeDocument/2006/relationships/tags" Target="../tags/tag655.xml"/><Relationship Id="rId78" Type="http://schemas.openxmlformats.org/officeDocument/2006/relationships/tags" Target="../tags/tag654.xml"/><Relationship Id="rId77" Type="http://schemas.openxmlformats.org/officeDocument/2006/relationships/tags" Target="../tags/tag653.xml"/><Relationship Id="rId76" Type="http://schemas.openxmlformats.org/officeDocument/2006/relationships/tags" Target="../tags/tag652.xml"/><Relationship Id="rId75" Type="http://schemas.openxmlformats.org/officeDocument/2006/relationships/tags" Target="../tags/tag651.xml"/><Relationship Id="rId74" Type="http://schemas.openxmlformats.org/officeDocument/2006/relationships/tags" Target="../tags/tag650.xml"/><Relationship Id="rId73" Type="http://schemas.openxmlformats.org/officeDocument/2006/relationships/tags" Target="../tags/tag649.xml"/><Relationship Id="rId72" Type="http://schemas.openxmlformats.org/officeDocument/2006/relationships/tags" Target="../tags/tag648.xml"/><Relationship Id="rId71" Type="http://schemas.openxmlformats.org/officeDocument/2006/relationships/tags" Target="../tags/tag647.xml"/><Relationship Id="rId70" Type="http://schemas.openxmlformats.org/officeDocument/2006/relationships/tags" Target="../tags/tag646.xml"/><Relationship Id="rId7" Type="http://schemas.openxmlformats.org/officeDocument/2006/relationships/tags" Target="../tags/tag583.xml"/><Relationship Id="rId69" Type="http://schemas.openxmlformats.org/officeDocument/2006/relationships/tags" Target="../tags/tag645.xml"/><Relationship Id="rId68" Type="http://schemas.openxmlformats.org/officeDocument/2006/relationships/tags" Target="../tags/tag644.xml"/><Relationship Id="rId67" Type="http://schemas.openxmlformats.org/officeDocument/2006/relationships/tags" Target="../tags/tag643.xml"/><Relationship Id="rId66" Type="http://schemas.openxmlformats.org/officeDocument/2006/relationships/tags" Target="../tags/tag642.xml"/><Relationship Id="rId65" Type="http://schemas.openxmlformats.org/officeDocument/2006/relationships/tags" Target="../tags/tag641.xml"/><Relationship Id="rId64" Type="http://schemas.openxmlformats.org/officeDocument/2006/relationships/tags" Target="../tags/tag640.xml"/><Relationship Id="rId63" Type="http://schemas.openxmlformats.org/officeDocument/2006/relationships/tags" Target="../tags/tag639.xml"/><Relationship Id="rId62" Type="http://schemas.openxmlformats.org/officeDocument/2006/relationships/tags" Target="../tags/tag638.xml"/><Relationship Id="rId61" Type="http://schemas.openxmlformats.org/officeDocument/2006/relationships/tags" Target="../tags/tag637.xml"/><Relationship Id="rId60" Type="http://schemas.openxmlformats.org/officeDocument/2006/relationships/tags" Target="../tags/tag636.xml"/><Relationship Id="rId6" Type="http://schemas.openxmlformats.org/officeDocument/2006/relationships/tags" Target="../tags/tag582.xml"/><Relationship Id="rId59" Type="http://schemas.openxmlformats.org/officeDocument/2006/relationships/tags" Target="../tags/tag635.xml"/><Relationship Id="rId58" Type="http://schemas.openxmlformats.org/officeDocument/2006/relationships/tags" Target="../tags/tag634.xml"/><Relationship Id="rId57" Type="http://schemas.openxmlformats.org/officeDocument/2006/relationships/tags" Target="../tags/tag633.xml"/><Relationship Id="rId56" Type="http://schemas.openxmlformats.org/officeDocument/2006/relationships/tags" Target="../tags/tag632.xml"/><Relationship Id="rId55" Type="http://schemas.openxmlformats.org/officeDocument/2006/relationships/tags" Target="../tags/tag631.xml"/><Relationship Id="rId54" Type="http://schemas.openxmlformats.org/officeDocument/2006/relationships/tags" Target="../tags/tag630.xml"/><Relationship Id="rId53" Type="http://schemas.openxmlformats.org/officeDocument/2006/relationships/tags" Target="../tags/tag629.xml"/><Relationship Id="rId52" Type="http://schemas.openxmlformats.org/officeDocument/2006/relationships/tags" Target="../tags/tag628.xml"/><Relationship Id="rId51" Type="http://schemas.openxmlformats.org/officeDocument/2006/relationships/tags" Target="../tags/tag627.xml"/><Relationship Id="rId50" Type="http://schemas.openxmlformats.org/officeDocument/2006/relationships/tags" Target="../tags/tag626.xml"/><Relationship Id="rId5" Type="http://schemas.openxmlformats.org/officeDocument/2006/relationships/tags" Target="../tags/tag581.xml"/><Relationship Id="rId49" Type="http://schemas.openxmlformats.org/officeDocument/2006/relationships/tags" Target="../tags/tag625.xml"/><Relationship Id="rId48" Type="http://schemas.openxmlformats.org/officeDocument/2006/relationships/tags" Target="../tags/tag624.xml"/><Relationship Id="rId47" Type="http://schemas.openxmlformats.org/officeDocument/2006/relationships/tags" Target="../tags/tag623.xml"/><Relationship Id="rId46" Type="http://schemas.openxmlformats.org/officeDocument/2006/relationships/tags" Target="../tags/tag622.xml"/><Relationship Id="rId45" Type="http://schemas.openxmlformats.org/officeDocument/2006/relationships/tags" Target="../tags/tag621.xml"/><Relationship Id="rId44" Type="http://schemas.openxmlformats.org/officeDocument/2006/relationships/tags" Target="../tags/tag620.xml"/><Relationship Id="rId43" Type="http://schemas.openxmlformats.org/officeDocument/2006/relationships/tags" Target="../tags/tag619.xml"/><Relationship Id="rId42" Type="http://schemas.openxmlformats.org/officeDocument/2006/relationships/tags" Target="../tags/tag618.xml"/><Relationship Id="rId41" Type="http://schemas.openxmlformats.org/officeDocument/2006/relationships/tags" Target="../tags/tag617.xml"/><Relationship Id="rId40" Type="http://schemas.openxmlformats.org/officeDocument/2006/relationships/tags" Target="../tags/tag616.xml"/><Relationship Id="rId4" Type="http://schemas.openxmlformats.org/officeDocument/2006/relationships/tags" Target="../tags/tag580.xml"/><Relationship Id="rId39" Type="http://schemas.openxmlformats.org/officeDocument/2006/relationships/tags" Target="../tags/tag615.xml"/><Relationship Id="rId38" Type="http://schemas.openxmlformats.org/officeDocument/2006/relationships/tags" Target="../tags/tag614.xml"/><Relationship Id="rId37" Type="http://schemas.openxmlformats.org/officeDocument/2006/relationships/tags" Target="../tags/tag613.xml"/><Relationship Id="rId36" Type="http://schemas.openxmlformats.org/officeDocument/2006/relationships/tags" Target="../tags/tag612.xml"/><Relationship Id="rId35" Type="http://schemas.openxmlformats.org/officeDocument/2006/relationships/tags" Target="../tags/tag611.xml"/><Relationship Id="rId34" Type="http://schemas.openxmlformats.org/officeDocument/2006/relationships/tags" Target="../tags/tag610.xml"/><Relationship Id="rId33" Type="http://schemas.openxmlformats.org/officeDocument/2006/relationships/tags" Target="../tags/tag609.xml"/><Relationship Id="rId32" Type="http://schemas.openxmlformats.org/officeDocument/2006/relationships/tags" Target="../tags/tag608.xml"/><Relationship Id="rId31" Type="http://schemas.openxmlformats.org/officeDocument/2006/relationships/tags" Target="../tags/tag607.xml"/><Relationship Id="rId30" Type="http://schemas.openxmlformats.org/officeDocument/2006/relationships/tags" Target="../tags/tag606.xml"/><Relationship Id="rId3" Type="http://schemas.openxmlformats.org/officeDocument/2006/relationships/tags" Target="../tags/tag579.xml"/><Relationship Id="rId29" Type="http://schemas.openxmlformats.org/officeDocument/2006/relationships/tags" Target="../tags/tag605.xml"/><Relationship Id="rId28" Type="http://schemas.openxmlformats.org/officeDocument/2006/relationships/tags" Target="../tags/tag604.xml"/><Relationship Id="rId27" Type="http://schemas.openxmlformats.org/officeDocument/2006/relationships/tags" Target="../tags/tag603.xml"/><Relationship Id="rId26" Type="http://schemas.openxmlformats.org/officeDocument/2006/relationships/tags" Target="../tags/tag602.xml"/><Relationship Id="rId25" Type="http://schemas.openxmlformats.org/officeDocument/2006/relationships/tags" Target="../tags/tag601.xml"/><Relationship Id="rId24" Type="http://schemas.openxmlformats.org/officeDocument/2006/relationships/tags" Target="../tags/tag600.xml"/><Relationship Id="rId23" Type="http://schemas.openxmlformats.org/officeDocument/2006/relationships/tags" Target="../tags/tag599.xml"/><Relationship Id="rId22" Type="http://schemas.openxmlformats.org/officeDocument/2006/relationships/tags" Target="../tags/tag598.xml"/><Relationship Id="rId21" Type="http://schemas.openxmlformats.org/officeDocument/2006/relationships/tags" Target="../tags/tag597.xml"/><Relationship Id="rId20" Type="http://schemas.openxmlformats.org/officeDocument/2006/relationships/tags" Target="../tags/tag596.xml"/><Relationship Id="rId2" Type="http://schemas.openxmlformats.org/officeDocument/2006/relationships/tags" Target="../tags/tag578.xml"/><Relationship Id="rId19" Type="http://schemas.openxmlformats.org/officeDocument/2006/relationships/tags" Target="../tags/tag595.xml"/><Relationship Id="rId18" Type="http://schemas.openxmlformats.org/officeDocument/2006/relationships/tags" Target="../tags/tag594.xml"/><Relationship Id="rId17" Type="http://schemas.openxmlformats.org/officeDocument/2006/relationships/tags" Target="../tags/tag593.xml"/><Relationship Id="rId16" Type="http://schemas.openxmlformats.org/officeDocument/2006/relationships/tags" Target="../tags/tag592.xml"/><Relationship Id="rId15" Type="http://schemas.openxmlformats.org/officeDocument/2006/relationships/tags" Target="../tags/tag591.xml"/><Relationship Id="rId14" Type="http://schemas.openxmlformats.org/officeDocument/2006/relationships/tags" Target="../tags/tag590.xml"/><Relationship Id="rId13" Type="http://schemas.openxmlformats.org/officeDocument/2006/relationships/tags" Target="../tags/tag589.xml"/><Relationship Id="rId12" Type="http://schemas.openxmlformats.org/officeDocument/2006/relationships/tags" Target="../tags/tag58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notesSlide" Target="../notesSlides/notesSlide5.xml"/><Relationship Id="rId98" Type="http://schemas.openxmlformats.org/officeDocument/2006/relationships/slideLayout" Target="../slideLayouts/slideLayout2.xml"/><Relationship Id="rId97" Type="http://schemas.openxmlformats.org/officeDocument/2006/relationships/tags" Target="../tags/tag765.xml"/><Relationship Id="rId96" Type="http://schemas.openxmlformats.org/officeDocument/2006/relationships/tags" Target="../tags/tag764.xml"/><Relationship Id="rId95" Type="http://schemas.openxmlformats.org/officeDocument/2006/relationships/tags" Target="../tags/tag763.xml"/><Relationship Id="rId94" Type="http://schemas.openxmlformats.org/officeDocument/2006/relationships/tags" Target="../tags/tag762.xml"/><Relationship Id="rId93" Type="http://schemas.openxmlformats.org/officeDocument/2006/relationships/tags" Target="../tags/tag761.xml"/><Relationship Id="rId92" Type="http://schemas.openxmlformats.org/officeDocument/2006/relationships/tags" Target="../tags/tag760.xml"/><Relationship Id="rId91" Type="http://schemas.openxmlformats.org/officeDocument/2006/relationships/tags" Target="../tags/tag759.xml"/><Relationship Id="rId90" Type="http://schemas.openxmlformats.org/officeDocument/2006/relationships/tags" Target="../tags/tag758.xml"/><Relationship Id="rId9" Type="http://schemas.openxmlformats.org/officeDocument/2006/relationships/tags" Target="../tags/tag677.xml"/><Relationship Id="rId89" Type="http://schemas.openxmlformats.org/officeDocument/2006/relationships/tags" Target="../tags/tag757.xml"/><Relationship Id="rId88" Type="http://schemas.openxmlformats.org/officeDocument/2006/relationships/tags" Target="../tags/tag756.xml"/><Relationship Id="rId87" Type="http://schemas.openxmlformats.org/officeDocument/2006/relationships/tags" Target="../tags/tag755.xml"/><Relationship Id="rId86" Type="http://schemas.openxmlformats.org/officeDocument/2006/relationships/tags" Target="../tags/tag754.xml"/><Relationship Id="rId85" Type="http://schemas.openxmlformats.org/officeDocument/2006/relationships/tags" Target="../tags/tag753.xml"/><Relationship Id="rId84" Type="http://schemas.openxmlformats.org/officeDocument/2006/relationships/tags" Target="../tags/tag752.xml"/><Relationship Id="rId83" Type="http://schemas.openxmlformats.org/officeDocument/2006/relationships/tags" Target="../tags/tag751.xml"/><Relationship Id="rId82" Type="http://schemas.openxmlformats.org/officeDocument/2006/relationships/tags" Target="../tags/tag750.xml"/><Relationship Id="rId81" Type="http://schemas.openxmlformats.org/officeDocument/2006/relationships/tags" Target="../tags/tag749.xml"/><Relationship Id="rId80" Type="http://schemas.openxmlformats.org/officeDocument/2006/relationships/tags" Target="../tags/tag748.xml"/><Relationship Id="rId8" Type="http://schemas.openxmlformats.org/officeDocument/2006/relationships/tags" Target="../tags/tag676.xml"/><Relationship Id="rId79" Type="http://schemas.openxmlformats.org/officeDocument/2006/relationships/tags" Target="../tags/tag747.xml"/><Relationship Id="rId78" Type="http://schemas.openxmlformats.org/officeDocument/2006/relationships/tags" Target="../tags/tag746.xml"/><Relationship Id="rId77" Type="http://schemas.openxmlformats.org/officeDocument/2006/relationships/tags" Target="../tags/tag745.xml"/><Relationship Id="rId76" Type="http://schemas.openxmlformats.org/officeDocument/2006/relationships/tags" Target="../tags/tag744.xml"/><Relationship Id="rId75" Type="http://schemas.openxmlformats.org/officeDocument/2006/relationships/tags" Target="../tags/tag743.xml"/><Relationship Id="rId74" Type="http://schemas.openxmlformats.org/officeDocument/2006/relationships/tags" Target="../tags/tag742.xml"/><Relationship Id="rId73" Type="http://schemas.openxmlformats.org/officeDocument/2006/relationships/tags" Target="../tags/tag741.xml"/><Relationship Id="rId72" Type="http://schemas.openxmlformats.org/officeDocument/2006/relationships/tags" Target="../tags/tag740.xml"/><Relationship Id="rId71" Type="http://schemas.openxmlformats.org/officeDocument/2006/relationships/tags" Target="../tags/tag739.xml"/><Relationship Id="rId70" Type="http://schemas.openxmlformats.org/officeDocument/2006/relationships/tags" Target="../tags/tag738.xml"/><Relationship Id="rId7" Type="http://schemas.openxmlformats.org/officeDocument/2006/relationships/tags" Target="../tags/tag675.xml"/><Relationship Id="rId69" Type="http://schemas.openxmlformats.org/officeDocument/2006/relationships/tags" Target="../tags/tag737.xml"/><Relationship Id="rId68" Type="http://schemas.openxmlformats.org/officeDocument/2006/relationships/tags" Target="../tags/tag736.xml"/><Relationship Id="rId67" Type="http://schemas.openxmlformats.org/officeDocument/2006/relationships/tags" Target="../tags/tag735.xml"/><Relationship Id="rId66" Type="http://schemas.openxmlformats.org/officeDocument/2006/relationships/tags" Target="../tags/tag734.xml"/><Relationship Id="rId65" Type="http://schemas.openxmlformats.org/officeDocument/2006/relationships/tags" Target="../tags/tag733.xml"/><Relationship Id="rId64" Type="http://schemas.openxmlformats.org/officeDocument/2006/relationships/tags" Target="../tags/tag732.xml"/><Relationship Id="rId63" Type="http://schemas.openxmlformats.org/officeDocument/2006/relationships/tags" Target="../tags/tag731.xml"/><Relationship Id="rId62" Type="http://schemas.openxmlformats.org/officeDocument/2006/relationships/tags" Target="../tags/tag730.xml"/><Relationship Id="rId61" Type="http://schemas.openxmlformats.org/officeDocument/2006/relationships/tags" Target="../tags/tag729.xml"/><Relationship Id="rId60" Type="http://schemas.openxmlformats.org/officeDocument/2006/relationships/tags" Target="../tags/tag728.xml"/><Relationship Id="rId6" Type="http://schemas.openxmlformats.org/officeDocument/2006/relationships/tags" Target="../tags/tag674.xml"/><Relationship Id="rId59" Type="http://schemas.openxmlformats.org/officeDocument/2006/relationships/tags" Target="../tags/tag727.xml"/><Relationship Id="rId58" Type="http://schemas.openxmlformats.org/officeDocument/2006/relationships/tags" Target="../tags/tag726.xml"/><Relationship Id="rId57" Type="http://schemas.openxmlformats.org/officeDocument/2006/relationships/tags" Target="../tags/tag725.xml"/><Relationship Id="rId56" Type="http://schemas.openxmlformats.org/officeDocument/2006/relationships/tags" Target="../tags/tag724.xml"/><Relationship Id="rId55" Type="http://schemas.openxmlformats.org/officeDocument/2006/relationships/tags" Target="../tags/tag723.xml"/><Relationship Id="rId54" Type="http://schemas.openxmlformats.org/officeDocument/2006/relationships/tags" Target="../tags/tag722.xml"/><Relationship Id="rId53" Type="http://schemas.openxmlformats.org/officeDocument/2006/relationships/tags" Target="../tags/tag721.xml"/><Relationship Id="rId52" Type="http://schemas.openxmlformats.org/officeDocument/2006/relationships/tags" Target="../tags/tag720.xml"/><Relationship Id="rId51" Type="http://schemas.openxmlformats.org/officeDocument/2006/relationships/tags" Target="../tags/tag719.xml"/><Relationship Id="rId50" Type="http://schemas.openxmlformats.org/officeDocument/2006/relationships/tags" Target="../tags/tag718.xml"/><Relationship Id="rId5" Type="http://schemas.openxmlformats.org/officeDocument/2006/relationships/tags" Target="../tags/tag673.xml"/><Relationship Id="rId49" Type="http://schemas.openxmlformats.org/officeDocument/2006/relationships/tags" Target="../tags/tag717.xml"/><Relationship Id="rId48" Type="http://schemas.openxmlformats.org/officeDocument/2006/relationships/tags" Target="../tags/tag716.xml"/><Relationship Id="rId47" Type="http://schemas.openxmlformats.org/officeDocument/2006/relationships/tags" Target="../tags/tag715.xml"/><Relationship Id="rId46" Type="http://schemas.openxmlformats.org/officeDocument/2006/relationships/tags" Target="../tags/tag714.xml"/><Relationship Id="rId45" Type="http://schemas.openxmlformats.org/officeDocument/2006/relationships/tags" Target="../tags/tag713.xml"/><Relationship Id="rId44" Type="http://schemas.openxmlformats.org/officeDocument/2006/relationships/tags" Target="../tags/tag712.xml"/><Relationship Id="rId43" Type="http://schemas.openxmlformats.org/officeDocument/2006/relationships/tags" Target="../tags/tag711.xml"/><Relationship Id="rId42" Type="http://schemas.openxmlformats.org/officeDocument/2006/relationships/tags" Target="../tags/tag710.xml"/><Relationship Id="rId41" Type="http://schemas.openxmlformats.org/officeDocument/2006/relationships/tags" Target="../tags/tag709.xml"/><Relationship Id="rId40" Type="http://schemas.openxmlformats.org/officeDocument/2006/relationships/tags" Target="../tags/tag708.xml"/><Relationship Id="rId4" Type="http://schemas.openxmlformats.org/officeDocument/2006/relationships/tags" Target="../tags/tag672.xml"/><Relationship Id="rId39" Type="http://schemas.openxmlformats.org/officeDocument/2006/relationships/tags" Target="../tags/tag707.xml"/><Relationship Id="rId38" Type="http://schemas.openxmlformats.org/officeDocument/2006/relationships/tags" Target="../tags/tag706.xml"/><Relationship Id="rId37" Type="http://schemas.openxmlformats.org/officeDocument/2006/relationships/tags" Target="../tags/tag705.xml"/><Relationship Id="rId36" Type="http://schemas.openxmlformats.org/officeDocument/2006/relationships/tags" Target="../tags/tag704.xml"/><Relationship Id="rId35" Type="http://schemas.openxmlformats.org/officeDocument/2006/relationships/tags" Target="../tags/tag703.xml"/><Relationship Id="rId34" Type="http://schemas.openxmlformats.org/officeDocument/2006/relationships/tags" Target="../tags/tag702.xml"/><Relationship Id="rId33" Type="http://schemas.openxmlformats.org/officeDocument/2006/relationships/tags" Target="../tags/tag701.xml"/><Relationship Id="rId32" Type="http://schemas.openxmlformats.org/officeDocument/2006/relationships/tags" Target="../tags/tag700.xml"/><Relationship Id="rId31" Type="http://schemas.openxmlformats.org/officeDocument/2006/relationships/tags" Target="../tags/tag699.xml"/><Relationship Id="rId30" Type="http://schemas.openxmlformats.org/officeDocument/2006/relationships/tags" Target="../tags/tag698.xml"/><Relationship Id="rId3" Type="http://schemas.openxmlformats.org/officeDocument/2006/relationships/tags" Target="../tags/tag671.xml"/><Relationship Id="rId29" Type="http://schemas.openxmlformats.org/officeDocument/2006/relationships/tags" Target="../tags/tag697.xml"/><Relationship Id="rId28" Type="http://schemas.openxmlformats.org/officeDocument/2006/relationships/tags" Target="../tags/tag696.xml"/><Relationship Id="rId27" Type="http://schemas.openxmlformats.org/officeDocument/2006/relationships/tags" Target="../tags/tag695.xml"/><Relationship Id="rId26" Type="http://schemas.openxmlformats.org/officeDocument/2006/relationships/tags" Target="../tags/tag694.xml"/><Relationship Id="rId25" Type="http://schemas.openxmlformats.org/officeDocument/2006/relationships/tags" Target="../tags/tag693.xml"/><Relationship Id="rId24" Type="http://schemas.openxmlformats.org/officeDocument/2006/relationships/tags" Target="../tags/tag692.xml"/><Relationship Id="rId23" Type="http://schemas.openxmlformats.org/officeDocument/2006/relationships/tags" Target="../tags/tag691.xml"/><Relationship Id="rId22" Type="http://schemas.openxmlformats.org/officeDocument/2006/relationships/tags" Target="../tags/tag690.xml"/><Relationship Id="rId21" Type="http://schemas.openxmlformats.org/officeDocument/2006/relationships/tags" Target="../tags/tag689.xml"/><Relationship Id="rId20" Type="http://schemas.openxmlformats.org/officeDocument/2006/relationships/tags" Target="../tags/tag688.xml"/><Relationship Id="rId2" Type="http://schemas.openxmlformats.org/officeDocument/2006/relationships/image" Target="../media/image8.jpeg"/><Relationship Id="rId19" Type="http://schemas.openxmlformats.org/officeDocument/2006/relationships/tags" Target="../tags/tag687.xml"/><Relationship Id="rId18" Type="http://schemas.openxmlformats.org/officeDocument/2006/relationships/tags" Target="../tags/tag686.xml"/><Relationship Id="rId17" Type="http://schemas.openxmlformats.org/officeDocument/2006/relationships/tags" Target="../tags/tag685.xml"/><Relationship Id="rId16" Type="http://schemas.openxmlformats.org/officeDocument/2006/relationships/tags" Target="../tags/tag684.xml"/><Relationship Id="rId15" Type="http://schemas.openxmlformats.org/officeDocument/2006/relationships/tags" Target="../tags/tag683.xml"/><Relationship Id="rId14" Type="http://schemas.openxmlformats.org/officeDocument/2006/relationships/tags" Target="../tags/tag682.xml"/><Relationship Id="rId13" Type="http://schemas.openxmlformats.org/officeDocument/2006/relationships/tags" Target="../tags/tag681.xml"/><Relationship Id="rId12" Type="http://schemas.openxmlformats.org/officeDocument/2006/relationships/tags" Target="../tags/tag680.xml"/><Relationship Id="rId11" Type="http://schemas.openxmlformats.org/officeDocument/2006/relationships/tags" Target="../tags/tag679.xml"/><Relationship Id="rId10" Type="http://schemas.openxmlformats.org/officeDocument/2006/relationships/tags" Target="../tags/tag678.xml"/><Relationship Id="rId1" Type="http://schemas.openxmlformats.org/officeDocument/2006/relationships/tags" Target="../tags/tag670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773.xml"/><Relationship Id="rId8" Type="http://schemas.openxmlformats.org/officeDocument/2006/relationships/tags" Target="../tags/tag772.xml"/><Relationship Id="rId7" Type="http://schemas.openxmlformats.org/officeDocument/2006/relationships/tags" Target="../tags/tag771.xml"/><Relationship Id="rId6" Type="http://schemas.openxmlformats.org/officeDocument/2006/relationships/tags" Target="../tags/tag770.xml"/><Relationship Id="rId5" Type="http://schemas.openxmlformats.org/officeDocument/2006/relationships/tags" Target="../tags/tag769.xml"/><Relationship Id="rId4" Type="http://schemas.openxmlformats.org/officeDocument/2006/relationships/tags" Target="../tags/tag768.xml"/><Relationship Id="rId3" Type="http://schemas.openxmlformats.org/officeDocument/2006/relationships/tags" Target="../tags/tag767.xml"/><Relationship Id="rId2" Type="http://schemas.openxmlformats.org/officeDocument/2006/relationships/tags" Target="../tags/tag766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776.xml"/><Relationship Id="rId11" Type="http://schemas.openxmlformats.org/officeDocument/2006/relationships/tags" Target="../tags/tag775.xml"/><Relationship Id="rId10" Type="http://schemas.openxmlformats.org/officeDocument/2006/relationships/tags" Target="../tags/tag774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81.xml"/><Relationship Id="rId4" Type="http://schemas.openxmlformats.org/officeDocument/2006/relationships/tags" Target="../tags/tag780.xml"/><Relationship Id="rId3" Type="http://schemas.openxmlformats.org/officeDocument/2006/relationships/tags" Target="../tags/tag779.xml"/><Relationship Id="rId2" Type="http://schemas.openxmlformats.org/officeDocument/2006/relationships/tags" Target="../tags/tag778.xml"/><Relationship Id="rId1" Type="http://schemas.openxmlformats.org/officeDocument/2006/relationships/tags" Target="../tags/tag77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3.xml"/><Relationship Id="rId1" Type="http://schemas.openxmlformats.org/officeDocument/2006/relationships/tags" Target="../tags/tag78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784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8.xml"/><Relationship Id="rId3" Type="http://schemas.openxmlformats.org/officeDocument/2006/relationships/tags" Target="../tags/tag787.xml"/><Relationship Id="rId2" Type="http://schemas.openxmlformats.org/officeDocument/2006/relationships/tags" Target="../tags/tag786.xml"/><Relationship Id="rId1" Type="http://schemas.openxmlformats.org/officeDocument/2006/relationships/tags" Target="../tags/tag78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789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1.xml"/><Relationship Id="rId2" Type="http://schemas.openxmlformats.org/officeDocument/2006/relationships/image" Target="../media/image12.png"/><Relationship Id="rId1" Type="http://schemas.openxmlformats.org/officeDocument/2006/relationships/tags" Target="../tags/tag79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2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tags" Target="../tags/tag801.xml"/><Relationship Id="rId8" Type="http://schemas.openxmlformats.org/officeDocument/2006/relationships/tags" Target="../tags/tag800.xml"/><Relationship Id="rId7" Type="http://schemas.openxmlformats.org/officeDocument/2006/relationships/tags" Target="../tags/tag799.xml"/><Relationship Id="rId6" Type="http://schemas.openxmlformats.org/officeDocument/2006/relationships/tags" Target="../tags/tag798.xml"/><Relationship Id="rId5" Type="http://schemas.openxmlformats.org/officeDocument/2006/relationships/tags" Target="../tags/tag797.xml"/><Relationship Id="rId4" Type="http://schemas.openxmlformats.org/officeDocument/2006/relationships/tags" Target="../tags/tag796.xml"/><Relationship Id="rId3" Type="http://schemas.openxmlformats.org/officeDocument/2006/relationships/tags" Target="../tags/tag795.xml"/><Relationship Id="rId2" Type="http://schemas.openxmlformats.org/officeDocument/2006/relationships/tags" Target="../tags/tag794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802.xml"/><Relationship Id="rId1" Type="http://schemas.openxmlformats.org/officeDocument/2006/relationships/tags" Target="../tags/tag79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3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08.xml"/><Relationship Id="rId4" Type="http://schemas.openxmlformats.org/officeDocument/2006/relationships/tags" Target="../tags/tag807.xml"/><Relationship Id="rId3" Type="http://schemas.openxmlformats.org/officeDocument/2006/relationships/tags" Target="../tags/tag806.xml"/><Relationship Id="rId2" Type="http://schemas.openxmlformats.org/officeDocument/2006/relationships/tags" Target="../tags/tag805.xml"/><Relationship Id="rId1" Type="http://schemas.openxmlformats.org/officeDocument/2006/relationships/tags" Target="../tags/tag80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809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2.xml"/><Relationship Id="rId36" Type="http://schemas.openxmlformats.org/officeDocument/2006/relationships/tags" Target="../tags/tag121.xml"/><Relationship Id="rId35" Type="http://schemas.openxmlformats.org/officeDocument/2006/relationships/tags" Target="../tags/tag120.xml"/><Relationship Id="rId34" Type="http://schemas.openxmlformats.org/officeDocument/2006/relationships/tags" Target="../tags/tag119.xml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tags" Target="../tags/tag88.xml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417570" cy="4759325"/>
          </a:xfrm>
        </p:spPr>
        <p:txBody>
          <a:bodyPr/>
          <a:p>
            <a:pPr marL="0" indent="0">
              <a:buNone/>
            </a:pPr>
            <a:r>
              <a:rPr lang="zh-CN" altLang="en-US"/>
              <a:t>采用大量状态机，回合采用状态机，玩家状态在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摸牌阶段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出牌阶段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弃牌阶段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/>
              <a:t>之间转换，由</a:t>
            </a:r>
            <a:r>
              <a:rPr lang="en-US" altLang="zh-CN"/>
              <a:t>game</a:t>
            </a:r>
            <a:r>
              <a:rPr lang="zh-CN" altLang="en-US"/>
              <a:t>类主持，玩家结束回合后给</a:t>
            </a:r>
            <a:r>
              <a:rPr lang="en-US" altLang="zh-CN"/>
              <a:t>game</a:t>
            </a:r>
            <a:r>
              <a:rPr lang="zh-CN" altLang="en-US"/>
              <a:t>类发送消息，</a:t>
            </a:r>
            <a:r>
              <a:rPr lang="en-US" altLang="zh-CN"/>
              <a:t>game</a:t>
            </a:r>
            <a:r>
              <a:rPr lang="zh-CN" altLang="en-US"/>
              <a:t>类收到消息后判断玩家的下一个</a:t>
            </a:r>
            <a:r>
              <a:rPr lang="zh-CN" altLang="en-US"/>
              <a:t>阶段。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031355" y="155384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卡牌的触发流程也使用状态机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20030" y="373697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能用状态机</a:t>
            </a:r>
            <a:r>
              <a:rPr lang="zh-CN" altLang="en-US"/>
              <a:t>就用状态机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玩家使用卡牌的</a:t>
            </a:r>
            <a:r>
              <a:rPr lang="zh-CN" altLang="en-US"/>
              <a:t>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我希望卡牌的使用分为两</a:t>
            </a:r>
            <a:r>
              <a:rPr lang="zh-CN" altLang="en-US"/>
              <a:t>步。</a:t>
            </a:r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269365" y="2832735"/>
            <a:ext cx="1321435" cy="697230"/>
            <a:chOff x="1322" y="4114"/>
            <a:chExt cx="4131" cy="2180"/>
          </a:xfrm>
        </p:grpSpPr>
        <p:pic>
          <p:nvPicPr>
            <p:cNvPr id="4" name="图片 3" descr="玩具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2" y="4114"/>
              <a:ext cx="1537" cy="2177"/>
            </a:xfrm>
            <a:prstGeom prst="rect">
              <a:avLst/>
            </a:prstGeom>
          </p:spPr>
        </p:pic>
        <p:pic>
          <p:nvPicPr>
            <p:cNvPr id="5" name="图片 4" descr="玩具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689" y="4114"/>
              <a:ext cx="1537" cy="2177"/>
            </a:xfrm>
            <a:prstGeom prst="rect">
              <a:avLst/>
            </a:prstGeom>
          </p:spPr>
        </p:pic>
        <p:pic>
          <p:nvPicPr>
            <p:cNvPr id="6" name="图片 5" descr="玩具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023" y="4114"/>
              <a:ext cx="1537" cy="2177"/>
            </a:xfrm>
            <a:prstGeom prst="rect">
              <a:avLst/>
            </a:prstGeom>
          </p:spPr>
        </p:pic>
        <p:pic>
          <p:nvPicPr>
            <p:cNvPr id="7" name="图片 6" descr="玩具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390" y="4114"/>
              <a:ext cx="1537" cy="2177"/>
            </a:xfrm>
            <a:prstGeom prst="rect">
              <a:avLst/>
            </a:prstGeom>
          </p:spPr>
        </p:pic>
        <p:pic>
          <p:nvPicPr>
            <p:cNvPr id="8" name="图片 7" descr="被诅咒的魔法书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6" y="4114"/>
              <a:ext cx="1528" cy="2163"/>
            </a:xfrm>
            <a:prstGeom prst="rect">
              <a:avLst/>
            </a:prstGeom>
          </p:spPr>
        </p:pic>
        <p:pic>
          <p:nvPicPr>
            <p:cNvPr id="9" name="图片 8" descr="法术攻击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0" y="4117"/>
              <a:ext cx="1526" cy="2160"/>
            </a:xfrm>
            <a:prstGeom prst="rect">
              <a:avLst/>
            </a:prstGeom>
          </p:spPr>
        </p:pic>
        <p:pic>
          <p:nvPicPr>
            <p:cNvPr id="10" name="图片 9" descr="法术攻击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364" y="4114"/>
              <a:ext cx="1526" cy="2160"/>
            </a:xfrm>
            <a:prstGeom prst="rect">
              <a:avLst/>
            </a:prstGeom>
          </p:spPr>
        </p:pic>
        <p:pic>
          <p:nvPicPr>
            <p:cNvPr id="11" name="图片 10" descr="法术攻击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644" y="4134"/>
              <a:ext cx="1526" cy="2160"/>
            </a:xfrm>
            <a:prstGeom prst="rect">
              <a:avLst/>
            </a:prstGeom>
          </p:spPr>
        </p:pic>
        <p:pic>
          <p:nvPicPr>
            <p:cNvPr id="12" name="图片 11" descr="法术攻击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927" y="4131"/>
              <a:ext cx="1526" cy="216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61105" y="2139950"/>
            <a:ext cx="305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第一步：选中卡牌，并</a:t>
            </a:r>
            <a:r>
              <a:rPr lang="zh-CN" altLang="en-US"/>
              <a:t>打出</a:t>
            </a:r>
            <a:endParaRPr lang="zh-CN" altLang="en-US"/>
          </a:p>
        </p:txBody>
      </p:sp>
      <p:pic>
        <p:nvPicPr>
          <p:cNvPr id="20" name="图片 19" descr="法术攻击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72755" y="1863090"/>
            <a:ext cx="433705" cy="61404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214870" y="2839085"/>
            <a:ext cx="2087245" cy="625475"/>
            <a:chOff x="10856" y="4915"/>
            <a:chExt cx="3287" cy="985"/>
          </a:xfrm>
        </p:grpSpPr>
        <p:pic>
          <p:nvPicPr>
            <p:cNvPr id="14" name="图片 13" descr="玩具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0856" y="4923"/>
              <a:ext cx="688" cy="975"/>
            </a:xfrm>
            <a:prstGeom prst="rect">
              <a:avLst/>
            </a:prstGeom>
          </p:spPr>
        </p:pic>
        <p:pic>
          <p:nvPicPr>
            <p:cNvPr id="15" name="图片 14" descr="玩具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223" y="4923"/>
              <a:ext cx="688" cy="975"/>
            </a:xfrm>
            <a:prstGeom prst="rect">
              <a:avLst/>
            </a:prstGeom>
          </p:spPr>
        </p:pic>
        <p:pic>
          <p:nvPicPr>
            <p:cNvPr id="16" name="图片 15" descr="玩具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557" y="4923"/>
              <a:ext cx="688" cy="975"/>
            </a:xfrm>
            <a:prstGeom prst="rect">
              <a:avLst/>
            </a:prstGeom>
          </p:spPr>
        </p:pic>
        <p:pic>
          <p:nvPicPr>
            <p:cNvPr id="17" name="图片 16" descr="玩具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924" y="4923"/>
              <a:ext cx="688" cy="975"/>
            </a:xfrm>
            <a:prstGeom prst="rect">
              <a:avLst/>
            </a:prstGeom>
          </p:spPr>
        </p:pic>
        <p:pic>
          <p:nvPicPr>
            <p:cNvPr id="18" name="图片 17" descr="被诅咒的魔法书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2300" y="4915"/>
              <a:ext cx="684" cy="969"/>
            </a:xfrm>
            <a:prstGeom prst="rect">
              <a:avLst/>
            </a:prstGeom>
          </p:spPr>
        </p:pic>
        <p:pic>
          <p:nvPicPr>
            <p:cNvPr id="19" name="图片 18" descr="法术攻击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2634" y="4917"/>
              <a:ext cx="683" cy="967"/>
            </a:xfrm>
            <a:prstGeom prst="rect">
              <a:avLst/>
            </a:prstGeom>
          </p:spPr>
        </p:pic>
        <p:pic>
          <p:nvPicPr>
            <p:cNvPr id="21" name="图片 20" descr="法术攻击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178" y="4934"/>
              <a:ext cx="683" cy="967"/>
            </a:xfrm>
            <a:prstGeom prst="rect">
              <a:avLst/>
            </a:prstGeom>
          </p:spPr>
        </p:pic>
        <p:pic>
          <p:nvPicPr>
            <p:cNvPr id="22" name="图片 21" descr="法术攻击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461" y="4931"/>
              <a:ext cx="683" cy="967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2249170" y="4130040"/>
            <a:ext cx="60623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第二步：选择目标，目标有默认值则此步使用默认值（给自己装装备，或者对全体目标使用的</a:t>
            </a:r>
            <a:r>
              <a:rPr lang="zh-CN" altLang="en-US"/>
              <a:t>卡牌）</a:t>
            </a:r>
            <a:endParaRPr lang="zh-CN" altLang="en-US"/>
          </a:p>
        </p:txBody>
      </p:sp>
      <p:pic>
        <p:nvPicPr>
          <p:cNvPr id="25" name="图片 24" descr="玩具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271145" y="5400040"/>
            <a:ext cx="975995" cy="1382395"/>
          </a:xfrm>
          <a:prstGeom prst="rect">
            <a:avLst/>
          </a:prstGeom>
        </p:spPr>
      </p:pic>
      <p:pic>
        <p:nvPicPr>
          <p:cNvPr id="26" name="图片 25" descr="玩具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504190" y="5400040"/>
            <a:ext cx="975995" cy="1382395"/>
          </a:xfrm>
          <a:prstGeom prst="rect">
            <a:avLst/>
          </a:prstGeom>
        </p:spPr>
      </p:pic>
      <p:pic>
        <p:nvPicPr>
          <p:cNvPr id="27" name="图片 26" descr="玩具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16280" y="5400040"/>
            <a:ext cx="975995" cy="1382395"/>
          </a:xfrm>
          <a:prstGeom prst="rect">
            <a:avLst/>
          </a:prstGeom>
        </p:spPr>
      </p:pic>
      <p:pic>
        <p:nvPicPr>
          <p:cNvPr id="28" name="图片 27" descr="玩具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949325" y="5400040"/>
            <a:ext cx="975995" cy="1382395"/>
          </a:xfrm>
          <a:prstGeom prst="rect">
            <a:avLst/>
          </a:prstGeom>
        </p:spPr>
      </p:pic>
      <p:pic>
        <p:nvPicPr>
          <p:cNvPr id="29" name="图片 28" descr="被诅咒的魔法书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8085" y="5400040"/>
            <a:ext cx="970280" cy="1373505"/>
          </a:xfrm>
          <a:prstGeom prst="rect">
            <a:avLst/>
          </a:prstGeom>
        </p:spPr>
      </p:pic>
      <p:pic>
        <p:nvPicPr>
          <p:cNvPr id="30" name="图片 29" descr="法术攻击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00175" y="5401945"/>
            <a:ext cx="969010" cy="1371600"/>
          </a:xfrm>
          <a:prstGeom prst="rect">
            <a:avLst/>
          </a:prstGeom>
        </p:spPr>
      </p:pic>
      <p:pic>
        <p:nvPicPr>
          <p:cNvPr id="31" name="图片 30" descr="法术攻击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41780" y="3903980"/>
            <a:ext cx="969010" cy="1371600"/>
          </a:xfrm>
          <a:prstGeom prst="rect">
            <a:avLst/>
          </a:prstGeom>
        </p:spPr>
      </p:pic>
      <p:pic>
        <p:nvPicPr>
          <p:cNvPr id="32" name="图片 31" descr="法术攻击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45615" y="5412740"/>
            <a:ext cx="969010" cy="1371600"/>
          </a:xfrm>
          <a:prstGeom prst="rect">
            <a:avLst/>
          </a:prstGeom>
        </p:spPr>
      </p:pic>
      <p:pic>
        <p:nvPicPr>
          <p:cNvPr id="33" name="图片 32" descr="法术攻击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25320" y="5410835"/>
            <a:ext cx="96901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玩家使用卡牌，使用大量异常作为基础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因为处理的是玩家输入，所以出</a:t>
            </a:r>
            <a:r>
              <a:rPr lang="en-US" altLang="zh-CN"/>
              <a:t>bug</a:t>
            </a:r>
            <a:r>
              <a:rPr lang="zh-CN" altLang="en-US"/>
              <a:t>的概率要大很多，使用</a:t>
            </a:r>
            <a:r>
              <a:rPr lang="en-US" altLang="zh-CN"/>
              <a:t>try except else finally</a:t>
            </a:r>
            <a:r>
              <a:rPr lang="zh-CN" altLang="en-US"/>
              <a:t>结构尽可能处理玩家的所有输入，未来也方便扩展。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使用技能时也使用异常作为基础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文本框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5450" y="3614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0766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96481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(-2,2)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(0,0)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(2,-2)</a:t>
            </a:r>
            <a:endParaRPr lang="en-US" altLang="zh-CN"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42105" y="36372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(-8,0)</a:t>
            </a:r>
            <a:endParaRPr lang="en-US" altLang="zh-CN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(10,0)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995545" y="2095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60070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(6,-2)</a:t>
            </a:r>
            <a:endParaRPr lang="en-US" altLang="zh-CN"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88380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8083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131050" y="188658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(8,-4)</a:t>
            </a:r>
            <a:endParaRPr lang="en-US" altLang="zh-CN"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40910" y="4415790"/>
            <a:ext cx="74739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(4,-6)</a:t>
            </a:r>
            <a:endParaRPr lang="en-US" altLang="zh-CN"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782185" y="5062855"/>
            <a:ext cx="7372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(-4,0)</a:t>
            </a:r>
            <a:endParaRPr lang="en-US" altLang="zh-CN"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(-2,-2)</a:t>
            </a:r>
            <a:endParaRPr lang="en-US" altLang="zh-CN"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7499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(0,-6)</a:t>
            </a:r>
            <a:endParaRPr lang="en-US" altLang="zh-CN"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5988050" y="5727700"/>
            <a:ext cx="8032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7524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(-6,-2)</a:t>
            </a:r>
            <a:endParaRPr lang="en-US" altLang="zh-CN"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(-5,-3)</a:t>
            </a:r>
            <a:endParaRPr lang="en-US" altLang="zh-CN"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2552700" y="3676650"/>
            <a:ext cx="28829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5657850" y="142240"/>
            <a:ext cx="105410" cy="366077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5876925" y="901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2256155" y="31191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3676650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70" y="965200"/>
            <a:ext cx="1938020" cy="1362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另一种实现方式，以市政厅作为地图中心，依然是纵轴</a:t>
            </a:r>
            <a:r>
              <a:rPr lang="en-US" altLang="zh-CN"/>
              <a:t>x</a:t>
            </a:r>
            <a:r>
              <a:rPr lang="zh-CN" altLang="en-US"/>
              <a:t>，横轴</a:t>
            </a:r>
            <a:r>
              <a:rPr lang="en-US" altLang="zh-CN"/>
              <a:t>y</a:t>
            </a:r>
            <a:r>
              <a:rPr lang="zh-CN" altLang="en-US"/>
              <a:t>，但这样处理过后整体变为右手坐标系，更加通用。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1" name="文本框 3" descr="IMG_760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5346065" y="35540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(0,0,0)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>
            <a:off x="5988050" y="3762375"/>
            <a:ext cx="3455035" cy="6858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4"/>
            </p:custDataLst>
          </p:nvPr>
        </p:nvCxnSpPr>
        <p:spPr>
          <a:xfrm flipH="1">
            <a:off x="3851275" y="3969385"/>
            <a:ext cx="1600200" cy="279971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5"/>
            </p:custDataLst>
          </p:nvPr>
        </p:nvSpPr>
        <p:spPr>
          <a:xfrm>
            <a:off x="4251960" y="640080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hex_r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6"/>
            </p:custDataLst>
          </p:nvPr>
        </p:nvSpPr>
        <p:spPr>
          <a:xfrm>
            <a:off x="9399905" y="351536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hex_q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96875" y="910590"/>
            <a:ext cx="185928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之前使用的六边形坐标的库为</a:t>
            </a:r>
            <a:r>
              <a:rPr lang="en-US" altLang="zh-CN"/>
              <a:t>hexutils</a:t>
            </a:r>
            <a:r>
              <a:rPr lang="zh-CN" altLang="en-US"/>
              <a:t>，现在</a:t>
            </a:r>
            <a:r>
              <a:rPr lang="en-US" altLang="zh-CN"/>
              <a:t>pypi</a:t>
            </a:r>
            <a:r>
              <a:rPr lang="zh-CN" altLang="en-US"/>
              <a:t>上多了一个更新的</a:t>
            </a:r>
            <a:r>
              <a:rPr lang="en-US" altLang="zh-CN"/>
              <a:t>hexlogic</a:t>
            </a:r>
            <a:r>
              <a:rPr lang="zh-CN" altLang="en-US"/>
              <a:t>库，</a:t>
            </a:r>
            <a:r>
              <a:rPr lang="en-US" altLang="zh-CN"/>
              <a:t>hexlogic</a:t>
            </a:r>
            <a:r>
              <a:rPr lang="zh-CN" altLang="en-US"/>
              <a:t>库使用</a:t>
            </a:r>
            <a:r>
              <a:rPr lang="en-US" altLang="zh-CN"/>
              <a:t>qrs</a:t>
            </a:r>
            <a:r>
              <a:rPr lang="zh-CN" altLang="en-US"/>
              <a:t>立方坐标系，提供的功能更多，看起来比</a:t>
            </a:r>
            <a:r>
              <a:rPr lang="en-US" altLang="zh-CN"/>
              <a:t>hexutils</a:t>
            </a:r>
            <a:r>
              <a:rPr lang="zh-CN" altLang="en-US"/>
              <a:t>的前景更好。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现在使用</a:t>
            </a:r>
            <a:r>
              <a:rPr lang="en-US" altLang="zh-CN"/>
              <a:t>hexlogic</a:t>
            </a:r>
            <a:r>
              <a:rPr lang="zh-CN" altLang="en-US"/>
              <a:t>的坐标系制作一份地图坐标。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41300" y="285750"/>
            <a:ext cx="1968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2024.1.19</a:t>
            </a:r>
            <a:r>
              <a:rPr lang="zh-CN" altLang="en-US"/>
              <a:t>更新</a:t>
            </a:r>
            <a:endParaRPr lang="zh-CN" altLang="en-US"/>
          </a:p>
        </p:txBody>
      </p:sp>
      <p:cxnSp>
        <p:nvCxnSpPr>
          <p:cNvPr id="8" name="直接箭头连接符 7"/>
          <p:cNvCxnSpPr/>
          <p:nvPr>
            <p:custDataLst>
              <p:tags r:id="rId7"/>
            </p:custDataLst>
          </p:nvPr>
        </p:nvCxnSpPr>
        <p:spPr>
          <a:xfrm flipH="1" flipV="1">
            <a:off x="3599180" y="328930"/>
            <a:ext cx="1792605" cy="30962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3568700" y="584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hex_s</a:t>
            </a:r>
            <a:endParaRPr lang="en-US" altLang="zh-CN"/>
          </a:p>
        </p:txBody>
      </p:sp>
      <p:sp>
        <p:nvSpPr>
          <p:cNvPr id="98" name="文本框 97"/>
          <p:cNvSpPr txBox="1"/>
          <p:nvPr>
            <p:custDataLst>
              <p:tags r:id="rId9"/>
            </p:custDataLst>
          </p:nvPr>
        </p:nvSpPr>
        <p:spPr>
          <a:xfrm>
            <a:off x="5225415" y="30283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(0,-1,1)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1" name="文本框 100"/>
          <p:cNvSpPr txBox="1"/>
          <p:nvPr>
            <p:custDataLst>
              <p:tags r:id="rId10"/>
            </p:custDataLst>
          </p:nvPr>
        </p:nvSpPr>
        <p:spPr>
          <a:xfrm>
            <a:off x="5152390" y="24218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(0,-2,2)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05" name="文本框 104"/>
          <p:cNvSpPr txBox="1"/>
          <p:nvPr>
            <p:custDataLst>
              <p:tags r:id="rId11"/>
            </p:custDataLst>
          </p:nvPr>
        </p:nvSpPr>
        <p:spPr>
          <a:xfrm>
            <a:off x="5152390" y="188214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(0,-3,3)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6" name="文本框 105"/>
          <p:cNvSpPr txBox="1"/>
          <p:nvPr>
            <p:custDataLst>
              <p:tags r:id="rId12"/>
            </p:custDataLst>
          </p:nvPr>
        </p:nvSpPr>
        <p:spPr>
          <a:xfrm>
            <a:off x="5152390" y="12896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(0,-4,4)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7" name="文本框 106"/>
          <p:cNvSpPr txBox="1"/>
          <p:nvPr>
            <p:custDataLst>
              <p:tags r:id="rId13"/>
            </p:custDataLst>
          </p:nvPr>
        </p:nvSpPr>
        <p:spPr>
          <a:xfrm>
            <a:off x="5152390" y="7359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(0,-5,5)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08" name="文本框 107"/>
          <p:cNvSpPr txBox="1"/>
          <p:nvPr>
            <p:custDataLst>
              <p:tags r:id="rId14"/>
            </p:custDataLst>
          </p:nvPr>
        </p:nvSpPr>
        <p:spPr>
          <a:xfrm>
            <a:off x="5152390" y="2101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(0,-6,6)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9" name="文本框 108"/>
          <p:cNvSpPr txBox="1"/>
          <p:nvPr>
            <p:custDataLst>
              <p:tags r:id="rId15"/>
            </p:custDataLst>
          </p:nvPr>
        </p:nvSpPr>
        <p:spPr>
          <a:xfrm>
            <a:off x="5346065" y="41744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(0,1,-1)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0" name="文本框 109"/>
          <p:cNvSpPr txBox="1"/>
          <p:nvPr>
            <p:custDataLst>
              <p:tags r:id="rId16"/>
            </p:custDataLst>
          </p:nvPr>
        </p:nvSpPr>
        <p:spPr>
          <a:xfrm>
            <a:off x="5451475" y="48050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(0,2,-2)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1" name="文本框 110"/>
          <p:cNvSpPr txBox="1"/>
          <p:nvPr>
            <p:custDataLst>
              <p:tags r:id="rId17"/>
            </p:custDataLst>
          </p:nvPr>
        </p:nvSpPr>
        <p:spPr>
          <a:xfrm>
            <a:off x="5451475" y="543560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(0,3,-3)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2" name="文本框 111"/>
          <p:cNvSpPr txBox="1"/>
          <p:nvPr>
            <p:custDataLst>
              <p:tags r:id="rId18"/>
            </p:custDataLst>
          </p:nvPr>
        </p:nvSpPr>
        <p:spPr>
          <a:xfrm>
            <a:off x="5521325" y="60559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(0,4,-4)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3" name="文本框 112"/>
          <p:cNvSpPr txBox="1"/>
          <p:nvPr>
            <p:custDataLst>
              <p:tags r:id="rId19"/>
            </p:custDataLst>
          </p:nvPr>
        </p:nvSpPr>
        <p:spPr>
          <a:xfrm>
            <a:off x="5794375" y="32670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(1,-1,0)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20"/>
            </p:custDataLst>
          </p:nvPr>
        </p:nvSpPr>
        <p:spPr>
          <a:xfrm>
            <a:off x="6271260" y="30257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(2,-2,0)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1"/>
            </p:custDataLst>
          </p:nvPr>
        </p:nvSpPr>
        <p:spPr>
          <a:xfrm>
            <a:off x="6734810" y="27412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(3,-3,0)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2"/>
            </p:custDataLst>
          </p:nvPr>
        </p:nvSpPr>
        <p:spPr>
          <a:xfrm>
            <a:off x="7208520" y="25012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(4,-4,0)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3"/>
            </p:custDataLst>
          </p:nvPr>
        </p:nvSpPr>
        <p:spPr>
          <a:xfrm>
            <a:off x="7681595" y="22142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(5,-5,0)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4"/>
            </p:custDataLst>
          </p:nvPr>
        </p:nvSpPr>
        <p:spPr>
          <a:xfrm>
            <a:off x="8142605" y="192722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(6,-6,0)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5"/>
            </p:custDataLst>
          </p:nvPr>
        </p:nvSpPr>
        <p:spPr>
          <a:xfrm>
            <a:off x="4749800" y="383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(-1,1,0)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6"/>
            </p:custDataLst>
          </p:nvPr>
        </p:nvSpPr>
        <p:spPr>
          <a:xfrm>
            <a:off x="4234815" y="41744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(-2,2,0)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27"/>
            </p:custDataLst>
          </p:nvPr>
        </p:nvSpPr>
        <p:spPr>
          <a:xfrm>
            <a:off x="3649345" y="44615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(-3,3,0)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28"/>
            </p:custDataLst>
          </p:nvPr>
        </p:nvSpPr>
        <p:spPr>
          <a:xfrm>
            <a:off x="3088005" y="47796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(-4,4,0)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29"/>
            </p:custDataLst>
          </p:nvPr>
        </p:nvSpPr>
        <p:spPr>
          <a:xfrm>
            <a:off x="5835650" y="38646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(1,0,-1)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30"/>
            </p:custDataLst>
          </p:nvPr>
        </p:nvSpPr>
        <p:spPr>
          <a:xfrm>
            <a:off x="6398260" y="41852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(2,0,-2)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1"/>
            </p:custDataLst>
          </p:nvPr>
        </p:nvSpPr>
        <p:spPr>
          <a:xfrm>
            <a:off x="7002145" y="44615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(3,0,-3)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7532370" y="48050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(4,0,-4)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33"/>
            </p:custDataLst>
          </p:nvPr>
        </p:nvSpPr>
        <p:spPr>
          <a:xfrm>
            <a:off x="4704715" y="32619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(-1,0,1)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34"/>
            </p:custDataLst>
          </p:nvPr>
        </p:nvSpPr>
        <p:spPr>
          <a:xfrm>
            <a:off x="4107815" y="29698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(-2,0,2)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35"/>
            </p:custDataLst>
          </p:nvPr>
        </p:nvSpPr>
        <p:spPr>
          <a:xfrm>
            <a:off x="3538220" y="26396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(-3,0,3)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36"/>
            </p:custDataLst>
          </p:nvPr>
        </p:nvSpPr>
        <p:spPr>
          <a:xfrm>
            <a:off x="3007360" y="23526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(-4,0,4)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37"/>
            </p:custDataLst>
          </p:nvPr>
        </p:nvSpPr>
        <p:spPr>
          <a:xfrm>
            <a:off x="6325235" y="35775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(2,-1,-1)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38"/>
            </p:custDataLst>
          </p:nvPr>
        </p:nvSpPr>
        <p:spPr>
          <a:xfrm>
            <a:off x="6477635" y="479298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(2,1,-3)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39"/>
            </p:custDataLst>
          </p:nvPr>
        </p:nvSpPr>
        <p:spPr>
          <a:xfrm>
            <a:off x="6604635" y="53879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(2,2,-4)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40"/>
            </p:custDataLst>
          </p:nvPr>
        </p:nvSpPr>
        <p:spPr>
          <a:xfrm>
            <a:off x="7061835" y="510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(3,1,-4)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41"/>
            </p:custDataLst>
          </p:nvPr>
        </p:nvSpPr>
        <p:spPr>
          <a:xfrm>
            <a:off x="6054725" y="57689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(1,3,-4)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42"/>
            </p:custDataLst>
          </p:nvPr>
        </p:nvSpPr>
        <p:spPr>
          <a:xfrm>
            <a:off x="5929630" y="44723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(1,1,-2)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43"/>
            </p:custDataLst>
          </p:nvPr>
        </p:nvSpPr>
        <p:spPr>
          <a:xfrm>
            <a:off x="5988050" y="51466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(1,2,-3)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44"/>
            </p:custDataLst>
          </p:nvPr>
        </p:nvSpPr>
        <p:spPr>
          <a:xfrm>
            <a:off x="4809490" y="44723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(-1,2,-1)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45"/>
            </p:custDataLst>
          </p:nvPr>
        </p:nvSpPr>
        <p:spPr>
          <a:xfrm>
            <a:off x="4251960" y="479298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(-2,3,-1)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46"/>
            </p:custDataLst>
          </p:nvPr>
        </p:nvSpPr>
        <p:spPr>
          <a:xfrm>
            <a:off x="3707765" y="510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(-3,4,-1)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47"/>
            </p:custDataLst>
          </p:nvPr>
        </p:nvSpPr>
        <p:spPr>
          <a:xfrm>
            <a:off x="4876800" y="510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(-1,3,-2)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48"/>
            </p:custDataLst>
          </p:nvPr>
        </p:nvSpPr>
        <p:spPr>
          <a:xfrm>
            <a:off x="4935220" y="57473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(-1,4,-3)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49"/>
            </p:custDataLst>
          </p:nvPr>
        </p:nvSpPr>
        <p:spPr>
          <a:xfrm>
            <a:off x="4330065" y="543560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(-2,4,-2)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50"/>
            </p:custDataLst>
          </p:nvPr>
        </p:nvSpPr>
        <p:spPr>
          <a:xfrm>
            <a:off x="4167505" y="35490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(-2,1,1)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51"/>
            </p:custDataLst>
          </p:nvPr>
        </p:nvSpPr>
        <p:spPr>
          <a:xfrm>
            <a:off x="3609975" y="38411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(-3,2,1)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52"/>
            </p:custDataLst>
          </p:nvPr>
        </p:nvSpPr>
        <p:spPr>
          <a:xfrm>
            <a:off x="3065780" y="41281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(-4,3,1)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53"/>
            </p:custDataLst>
          </p:nvPr>
        </p:nvSpPr>
        <p:spPr>
          <a:xfrm>
            <a:off x="3007360" y="351536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(-4,2,2)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54"/>
            </p:custDataLst>
          </p:nvPr>
        </p:nvSpPr>
        <p:spPr>
          <a:xfrm>
            <a:off x="2967990" y="29267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(-4,1,3)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55"/>
            </p:custDataLst>
          </p:nvPr>
        </p:nvSpPr>
        <p:spPr>
          <a:xfrm>
            <a:off x="2967990" y="173355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(-4,-1,5)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56"/>
            </p:custDataLst>
          </p:nvPr>
        </p:nvSpPr>
        <p:spPr>
          <a:xfrm>
            <a:off x="3007360" y="117856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(-4,-2,6)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57"/>
            </p:custDataLst>
          </p:nvPr>
        </p:nvSpPr>
        <p:spPr>
          <a:xfrm>
            <a:off x="3568700" y="32619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(-3,1,2)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58"/>
            </p:custDataLst>
          </p:nvPr>
        </p:nvSpPr>
        <p:spPr>
          <a:xfrm>
            <a:off x="3538220" y="20993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(-3,-1,4)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59"/>
            </p:custDataLst>
          </p:nvPr>
        </p:nvSpPr>
        <p:spPr>
          <a:xfrm>
            <a:off x="3538220" y="15297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(-3,-2,5)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60"/>
            </p:custDataLst>
          </p:nvPr>
        </p:nvSpPr>
        <p:spPr>
          <a:xfrm>
            <a:off x="3525520" y="9105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(-3,-3,6)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61"/>
            </p:custDataLst>
          </p:nvPr>
        </p:nvSpPr>
        <p:spPr>
          <a:xfrm>
            <a:off x="4082415" y="24218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(-2,-1,3)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62"/>
            </p:custDataLst>
          </p:nvPr>
        </p:nvSpPr>
        <p:spPr>
          <a:xfrm>
            <a:off x="4107815" y="18167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(-2,-2,4)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63"/>
            </p:custDataLst>
          </p:nvPr>
        </p:nvSpPr>
        <p:spPr>
          <a:xfrm>
            <a:off x="4082415" y="12604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(-2,-3,5)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64"/>
            </p:custDataLst>
          </p:nvPr>
        </p:nvSpPr>
        <p:spPr>
          <a:xfrm>
            <a:off x="4062730" y="6851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(-2,-4,6)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65"/>
            </p:custDataLst>
          </p:nvPr>
        </p:nvSpPr>
        <p:spPr>
          <a:xfrm>
            <a:off x="4630420" y="4743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(-1,-5,6)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66"/>
            </p:custDataLst>
          </p:nvPr>
        </p:nvSpPr>
        <p:spPr>
          <a:xfrm>
            <a:off x="4663440" y="27089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(-1,-1,2)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67"/>
            </p:custDataLst>
          </p:nvPr>
        </p:nvSpPr>
        <p:spPr>
          <a:xfrm>
            <a:off x="4603115" y="213487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(-1,-2,3)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68"/>
            </p:custDataLst>
          </p:nvPr>
        </p:nvSpPr>
        <p:spPr>
          <a:xfrm>
            <a:off x="4663440" y="15767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(-1,-3,4)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69"/>
            </p:custDataLst>
          </p:nvPr>
        </p:nvSpPr>
        <p:spPr>
          <a:xfrm>
            <a:off x="4630420" y="10229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(-1,-4,5)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70"/>
            </p:custDataLst>
          </p:nvPr>
        </p:nvSpPr>
        <p:spPr>
          <a:xfrm>
            <a:off x="5711825" y="27387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(1,-2,1)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71"/>
            </p:custDataLst>
          </p:nvPr>
        </p:nvSpPr>
        <p:spPr>
          <a:xfrm>
            <a:off x="5650865" y="216916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(1,-3,2)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72"/>
            </p:custDataLst>
          </p:nvPr>
        </p:nvSpPr>
        <p:spPr>
          <a:xfrm>
            <a:off x="5650865" y="16402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(1,-4,3)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73"/>
            </p:custDataLst>
          </p:nvPr>
        </p:nvSpPr>
        <p:spPr>
          <a:xfrm>
            <a:off x="5603875" y="10623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(1,-5,4)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74"/>
            </p:custDataLst>
          </p:nvPr>
        </p:nvSpPr>
        <p:spPr>
          <a:xfrm>
            <a:off x="5603875" y="4743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(1,-6,5)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75"/>
            </p:custDataLst>
          </p:nvPr>
        </p:nvSpPr>
        <p:spPr>
          <a:xfrm>
            <a:off x="6180455" y="245618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(2,-3,1)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76"/>
            </p:custDataLst>
          </p:nvPr>
        </p:nvSpPr>
        <p:spPr>
          <a:xfrm>
            <a:off x="6180455" y="189992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(2,-4,2)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77"/>
            </p:custDataLst>
          </p:nvPr>
        </p:nvSpPr>
        <p:spPr>
          <a:xfrm>
            <a:off x="6163310" y="13531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(2,-5,3)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78"/>
            </p:custDataLst>
          </p:nvPr>
        </p:nvSpPr>
        <p:spPr>
          <a:xfrm>
            <a:off x="6129655" y="8248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(2,-6,4)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79"/>
            </p:custDataLst>
          </p:nvPr>
        </p:nvSpPr>
        <p:spPr>
          <a:xfrm>
            <a:off x="6890385" y="38982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(3,-1,-2)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80"/>
            </p:custDataLst>
          </p:nvPr>
        </p:nvSpPr>
        <p:spPr>
          <a:xfrm>
            <a:off x="6805295" y="33153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(3,-2,-1)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81"/>
            </p:custDataLst>
          </p:nvPr>
        </p:nvSpPr>
        <p:spPr>
          <a:xfrm>
            <a:off x="6696710" y="22142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(3,-4,1)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82"/>
            </p:custDataLst>
          </p:nvPr>
        </p:nvSpPr>
        <p:spPr>
          <a:xfrm>
            <a:off x="6652260" y="16402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(3,-5,2)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83"/>
            </p:custDataLst>
          </p:nvPr>
        </p:nvSpPr>
        <p:spPr>
          <a:xfrm>
            <a:off x="6604635" y="11118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(3,-6,3)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84"/>
            </p:custDataLst>
          </p:nvPr>
        </p:nvSpPr>
        <p:spPr>
          <a:xfrm>
            <a:off x="7447280" y="42030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(4,-1,-3)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5"/>
            </p:custDataLst>
          </p:nvPr>
        </p:nvSpPr>
        <p:spPr>
          <a:xfrm>
            <a:off x="7356475" y="36023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(4,-2,-2)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86"/>
            </p:custDataLst>
          </p:nvPr>
        </p:nvSpPr>
        <p:spPr>
          <a:xfrm>
            <a:off x="7294245" y="30283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(4,-3,-1)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7"/>
            </p:custDataLst>
          </p:nvPr>
        </p:nvSpPr>
        <p:spPr>
          <a:xfrm>
            <a:off x="7154545" y="19437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(4,-5,1)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88"/>
            </p:custDataLst>
          </p:nvPr>
        </p:nvSpPr>
        <p:spPr>
          <a:xfrm>
            <a:off x="7154545" y="13989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(4,-6,2)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89"/>
            </p:custDataLst>
          </p:nvPr>
        </p:nvSpPr>
        <p:spPr>
          <a:xfrm>
            <a:off x="8034020" y="451802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(5,-1,-4)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0"/>
            </p:custDataLst>
          </p:nvPr>
        </p:nvSpPr>
        <p:spPr>
          <a:xfrm>
            <a:off x="8492490" y="42030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(6,-2,-4)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91"/>
            </p:custDataLst>
          </p:nvPr>
        </p:nvSpPr>
        <p:spPr>
          <a:xfrm>
            <a:off x="7936230" y="38982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(5,-2,-3)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92"/>
            </p:custDataLst>
          </p:nvPr>
        </p:nvSpPr>
        <p:spPr>
          <a:xfrm>
            <a:off x="7850505" y="33534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(5,-3,-2)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93"/>
            </p:custDataLst>
          </p:nvPr>
        </p:nvSpPr>
        <p:spPr>
          <a:xfrm>
            <a:off x="7738110" y="27882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(5,-4,-1)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94"/>
            </p:custDataLst>
          </p:nvPr>
        </p:nvSpPr>
        <p:spPr>
          <a:xfrm>
            <a:off x="7681595" y="16567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(5,-6,1)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95"/>
            </p:custDataLst>
          </p:nvPr>
        </p:nvSpPr>
        <p:spPr>
          <a:xfrm>
            <a:off x="8409940" y="36112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(6,-3,-3)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96"/>
            </p:custDataLst>
          </p:nvPr>
        </p:nvSpPr>
        <p:spPr>
          <a:xfrm>
            <a:off x="8297545" y="30283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(6,-4,-2)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97"/>
            </p:custDataLst>
          </p:nvPr>
        </p:nvSpPr>
        <p:spPr>
          <a:xfrm>
            <a:off x="8220710" y="25012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(6,-5,-1)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3476625" y="128270"/>
            <a:ext cx="36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76625" y="1118870"/>
            <a:ext cx="36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9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18840" y="2272030"/>
            <a:ext cx="478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17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429635" y="3441065"/>
            <a:ext cx="478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25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29635" y="4531995"/>
            <a:ext cx="478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33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786745" cy="30689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在经历一段时间的测试之后，现在</a:t>
            </a:r>
            <a:r>
              <a:rPr lang="en-US" altLang="zh-CN"/>
              <a:t>test_code_4.py</a:t>
            </a:r>
            <a:r>
              <a:rPr lang="zh-CN" altLang="en-US"/>
              <a:t>基本能跑通了，现记录一下现在的卡牌思路。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test_code_4.py</a:t>
            </a:r>
            <a:r>
              <a:rPr lang="zh-CN" altLang="en-US"/>
              <a:t>里面的</a:t>
            </a:r>
            <a:r>
              <a:rPr lang="en-US" altLang="zh-CN"/>
              <a:t>game</a:t>
            </a:r>
            <a:r>
              <a:rPr lang="zh-CN" altLang="en-US"/>
              <a:t>类非常的粗糙，循环的实现非常简陋，在优化之后应该把循环写进</a:t>
            </a:r>
            <a:r>
              <a:rPr lang="en-US" altLang="zh-CN"/>
              <a:t>game</a:t>
            </a:r>
            <a:r>
              <a:rPr lang="zh-CN" altLang="en-US"/>
              <a:t>类里面。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首先，</a:t>
            </a:r>
            <a:r>
              <a:rPr lang="en-US" altLang="zh-CN"/>
              <a:t>2023.9.4</a:t>
            </a:r>
            <a:r>
              <a:rPr lang="zh-CN" altLang="en-US"/>
              <a:t>的卡牌类思考和前面的卡牌生命周期管理依然成立。现在探讨在加入攻击次数限制下的出牌思路。卡牌应该抛出什么异常，出牌时在什么时候捕获异常。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4490" y="1830070"/>
            <a:ext cx="151955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in_draw_pile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4448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on_draw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7849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in_hand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014855" y="1830070"/>
            <a:ext cx="129921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get_draw()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772660" y="1830070"/>
            <a:ext cx="182499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get_into_hand()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409940" y="1830070"/>
            <a:ext cx="2089150" cy="440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抽牌的状态变化。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9750" y="2866390"/>
            <a:ext cx="84099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def draw_from_pile(player,cardpile,num=1):</a:t>
            </a:r>
            <a:endParaRPr lang="en-US" altLang="zh-CN"/>
          </a:p>
          <a:p>
            <a:r>
              <a:rPr lang="en-US" altLang="zh-CN"/>
              <a:t>    for i in range(num):</a:t>
            </a:r>
            <a:endParaRPr lang="en-US" altLang="zh-CN"/>
          </a:p>
          <a:p>
            <a:r>
              <a:rPr lang="en-US" altLang="zh-CN"/>
              <a:t>        </a:t>
            </a:r>
            <a:r>
              <a:rPr lang="en-US" altLang="zh-CN">
                <a:sym typeface="+mn-ea"/>
              </a:rPr>
              <a:t>card.getdraw()          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en-US" altLang="zh-CN"/>
          </a:p>
          <a:p>
            <a:pPr indent="457200"/>
            <a:r>
              <a:rPr lang="en-US" altLang="zh-CN"/>
              <a:t> card=cardpile.pop()                                   </a:t>
            </a:r>
            <a:r>
              <a:rPr lang="zh-CN" altLang="en-US"/>
              <a:t>这个时候卡牌退出抽牌堆</a:t>
            </a:r>
            <a:endParaRPr lang="zh-CN" altLang="en-US"/>
          </a:p>
          <a:p>
            <a:r>
              <a:rPr lang="en-US" altLang="zh-CN">
                <a:sym typeface="+mn-ea"/>
              </a:rPr>
              <a:t>        card.get_into_hand()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zh-CN" altLang="en-US"/>
          </a:p>
          <a:p>
            <a:r>
              <a:rPr lang="en-US" altLang="zh-CN"/>
              <a:t>        player.hand_sequence().append(card)     </a:t>
            </a:r>
            <a:r>
              <a:rPr lang="zh-CN" altLang="en-US"/>
              <a:t>进入手牌</a:t>
            </a:r>
            <a:endParaRPr lang="en-US" altLang="zh-CN"/>
          </a:p>
          <a:p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39750" y="4737735"/>
            <a:ext cx="8528685" cy="844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抽牌的实现较为简单，不容易出错，需要注意的是向</a:t>
            </a:r>
            <a:r>
              <a:rPr lang="en-US" altLang="zh-CN"/>
              <a:t>cardpile</a:t>
            </a:r>
            <a:r>
              <a:rPr lang="zh-CN" altLang="en-US"/>
              <a:t>抽牌时，</a:t>
            </a:r>
            <a:r>
              <a:rPr lang="en-US" altLang="zh-CN"/>
              <a:t>cardpile</a:t>
            </a:r>
            <a:r>
              <a:rPr lang="zh-CN" altLang="en-US"/>
              <a:t>为空的报错，这部分报错还未实现。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8330" y="5582285"/>
            <a:ext cx="8586470" cy="1122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</a:t>
            </a:r>
            <a:r>
              <a:rPr lang="zh-CN"/>
              <a:t>涉及到状态改变的操作时，先进行状态改变，再进行操作。</a:t>
            </a:r>
            <a:endParaRPr lang="zh-CN"/>
          </a:p>
          <a:p>
            <a:r>
              <a:rPr lang="en-US" altLang="zh-CN"/>
              <a:t>    </a:t>
            </a:r>
            <a:r>
              <a:rPr lang="zh-CN"/>
              <a:t>这是因为在最开始设计时，这些接在后面的操作都属于状态切换的</a:t>
            </a:r>
            <a:r>
              <a:rPr lang="en-US" altLang="zh-CN"/>
              <a:t>”after”</a:t>
            </a:r>
            <a:r>
              <a:rPr lang="zh-CN" altLang="en-US"/>
              <a:t>，但在重构的过程中，卡牌状态和玩家状态只剩下了状态，成为了单纯的数据类。</a:t>
            </a:r>
            <a:endParaRPr lang="zh-CN" altLang="en-US"/>
          </a:p>
          <a:p>
            <a:r>
              <a:rPr lang="en-US" altLang="zh-CN"/>
              <a:t>    </a:t>
            </a:r>
            <a:r>
              <a:rPr lang="zh-CN" altLang="en-US"/>
              <a:t>所以在后面的设计中，最好还是延续这个思想，先切换状态，再产生效果。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通用的功能应该使用装饰器实现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每回合只能只用一次的技能，最好能实现一个</a:t>
            </a:r>
            <a:r>
              <a:rPr lang="en-US" altLang="zh-CN"/>
              <a:t>@use_once_in_turn</a:t>
            </a:r>
            <a:endParaRPr lang="en-US" altLang="zh-CN"/>
          </a:p>
          <a:p>
            <a:r>
              <a:rPr lang="zh-CN" altLang="en-US"/>
              <a:t>每轮游戏一次的技能要实现一个</a:t>
            </a:r>
            <a:r>
              <a:rPr lang="en-US" altLang="zh-CN"/>
              <a:t>@use_once_in_game</a:t>
            </a:r>
            <a:endParaRPr lang="en-US" altLang="zh-CN"/>
          </a:p>
          <a:p>
            <a:r>
              <a:rPr lang="zh-CN" altLang="en-US"/>
              <a:t>持续到下个回合的状态要实现</a:t>
            </a:r>
            <a:r>
              <a:rPr lang="en-US" altLang="zh-CN"/>
              <a:t>@last_until_next_turn</a:t>
            </a:r>
            <a:endParaRPr lang="en-US" altLang="zh-CN"/>
          </a:p>
          <a:p>
            <a:r>
              <a:rPr lang="zh-CN" altLang="en-US">
                <a:sym typeface="+mn-ea"/>
              </a:rPr>
              <a:t>持续到一轮的状态要实现</a:t>
            </a:r>
            <a:r>
              <a:rPr lang="en-US" altLang="zh-CN">
                <a:sym typeface="+mn-ea"/>
              </a:rPr>
              <a:t>@last_a_round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注：这个状态可能是技能给的，可能是事件给的，可能是卡牌给的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01345"/>
          </a:xfrm>
        </p:spPr>
        <p:txBody>
          <a:bodyPr/>
          <a:p>
            <a:pPr marL="0" indent="0">
              <a:buNone/>
            </a:pPr>
            <a:r>
              <a:rPr lang="zh-CN" altLang="en-US"/>
              <a:t>卡牌的逻辑已经剔除出</a:t>
            </a:r>
            <a:r>
              <a:rPr lang="en-US" altLang="zh-CN"/>
              <a:t>player_action</a:t>
            </a:r>
            <a:r>
              <a:rPr lang="zh-CN" altLang="en-US"/>
              <a:t>了，</a:t>
            </a:r>
            <a:r>
              <a:rPr lang="en-US" altLang="zh-CN"/>
              <a:t>player_action</a:t>
            </a:r>
            <a:r>
              <a:rPr lang="zh-CN" altLang="en-US"/>
              <a:t>只操作</a:t>
            </a:r>
            <a:r>
              <a:rPr lang="en-US" altLang="zh-CN"/>
              <a:t>player</a:t>
            </a:r>
            <a:r>
              <a:rPr lang="zh-CN" altLang="en-US"/>
              <a:t>类，接受</a:t>
            </a:r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2023</a:t>
            </a:r>
            <a:r>
              <a:rPr lang="zh-CN" altLang="en-US" sz="2800"/>
              <a:t>年</a:t>
            </a:r>
            <a:r>
              <a:rPr lang="en-US" altLang="zh-CN" sz="2800"/>
              <a:t>10</a:t>
            </a:r>
            <a:r>
              <a:rPr lang="zh-CN" altLang="en-US" sz="2800"/>
              <a:t>月</a:t>
            </a:r>
            <a:r>
              <a:rPr lang="en-US" altLang="zh-CN" sz="2800"/>
              <a:t>20</a:t>
            </a:r>
            <a:r>
              <a:rPr lang="zh-CN" altLang="en-US" sz="2800"/>
              <a:t>日更新：卡牌、玩家、操作逻辑</a:t>
            </a:r>
            <a:r>
              <a:rPr lang="zh-CN" altLang="en-US" sz="2800"/>
              <a:t>重整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2824480" y="5458460"/>
            <a:ext cx="150622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645285" y="4549140"/>
            <a:ext cx="1661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player_action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112510" y="3915410"/>
            <a:ext cx="705485" cy="364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card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724910" y="3431540"/>
            <a:ext cx="1934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card_action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743835" y="2566670"/>
            <a:ext cx="969010" cy="38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413635" y="3108325"/>
            <a:ext cx="557530" cy="1263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3382645" y="3010535"/>
            <a:ext cx="377825" cy="379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147060" y="3799840"/>
            <a:ext cx="756285" cy="480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2708910" y="5045710"/>
            <a:ext cx="730885" cy="24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959485" y="2212340"/>
            <a:ext cx="4540885" cy="3950335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512310" y="4395470"/>
            <a:ext cx="1790065" cy="1235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529965" y="4339590"/>
            <a:ext cx="2601595" cy="382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5301615" y="3670935"/>
            <a:ext cx="765810" cy="392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831455" y="2348230"/>
            <a:ext cx="4141470" cy="405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r>
              <a:rPr lang="zh-CN" altLang="en-US"/>
              <a:t>是基础数据，包含各种状态。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player_action</a:t>
            </a:r>
            <a:r>
              <a:rPr lang="zh-CN" altLang="en-US"/>
              <a:t>负责修改状态、修改血量，检查</a:t>
            </a:r>
            <a:r>
              <a:rPr lang="zh-CN" altLang="en-US"/>
              <a:t>是否存活。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card_action</a:t>
            </a:r>
            <a:r>
              <a:rPr lang="zh-CN" altLang="en-US"/>
              <a:t>负责使用卡牌。管理卡牌的周期、</a:t>
            </a:r>
            <a:r>
              <a:rPr lang="zh-CN" altLang="en-US"/>
              <a:t>状态，将</a:t>
            </a:r>
            <a:r>
              <a:rPr lang="en-US" altLang="zh-CN"/>
              <a:t>player_data</a:t>
            </a:r>
            <a:r>
              <a:rPr lang="zh-CN" altLang="en-US"/>
              <a:t>传给</a:t>
            </a:r>
            <a:r>
              <a:rPr lang="zh-CN" altLang="en-US"/>
              <a:t>卡牌。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</a:t>
            </a:r>
            <a:r>
              <a:rPr lang="zh-CN" altLang="en-US"/>
              <a:t>产生效果时，调用</a:t>
            </a:r>
            <a:r>
              <a:rPr lang="en-US" altLang="zh-CN"/>
              <a:t>player_action</a:t>
            </a:r>
            <a:r>
              <a:rPr lang="zh-CN" altLang="en-US"/>
              <a:t>修改</a:t>
            </a:r>
            <a:r>
              <a:rPr lang="en-US" altLang="zh-CN"/>
              <a:t>player_data</a:t>
            </a:r>
            <a:r>
              <a:rPr lang="zh-CN" altLang="en-US"/>
              <a:t>，或者直接修改</a:t>
            </a:r>
            <a:r>
              <a:rPr lang="en-US" altLang="zh-CN"/>
              <a:t>player_data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91515" y="1315720"/>
            <a:ext cx="10046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对于循环导入我没有一点办法，最好的解决方案是无视掉</a:t>
            </a:r>
            <a:r>
              <a:rPr lang="en-US" altLang="zh-CN"/>
              <a:t>vscode</a:t>
            </a:r>
            <a:r>
              <a:rPr lang="zh-CN" altLang="en-US"/>
              <a:t>的报错，充分</a:t>
            </a:r>
            <a:r>
              <a:rPr lang="zh-CN" altLang="en-US"/>
              <a:t>利用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2023.10.24 </a:t>
            </a:r>
            <a:r>
              <a:rPr lang="zh-CN" altLang="zh-CN"/>
              <a:t>关于陆马技能的</a:t>
            </a:r>
            <a:r>
              <a:rPr lang="zh-CN" altLang="zh-CN"/>
              <a:t>思考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此之前，我并没有深入到技能设计的领域中来，只在前期提出了一个大概的框架，比如技能的注册、取消注册机制，技能连接玩家的机制，在连接的过程中如何顺道注册，但并没有实现一个具体的路径，现在做一个具体的分析和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86230"/>
          </a:xfrm>
        </p:spPr>
        <p:txBody>
          <a:bodyPr/>
          <a:p>
            <a:pPr marL="0" indent="0">
              <a:buNone/>
            </a:pPr>
            <a:r>
              <a:rPr lang="zh-CN" altLang="en-US"/>
              <a:t>陆马技能设计为一个可以关闭的被动技能，使用后攻击造成的伤害加</a:t>
            </a:r>
            <a:r>
              <a:rPr lang="en-US" altLang="zh-CN"/>
              <a:t>1</a:t>
            </a:r>
            <a:r>
              <a:rPr lang="zh-CN" altLang="en-US"/>
              <a:t>，区别于普通的被动技能，他有一个开关的机制，导致他看起来像在攻击前使用的主动技能（可能他们确实在逻辑上、各方面是等同的，被动技能就是特殊时间发动的主动技能），但现阶段还是不考虑这个深刻的问题，专注于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608330" y="1490345"/>
            <a:ext cx="10968990" cy="1433830"/>
          </a:xfrm>
        </p:spPr>
        <p:txBody>
          <a:bodyPr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、卡牌需不需要知道自己被</a:t>
            </a:r>
            <a:r>
              <a:rPr lang="zh-CN" altLang="en-US"/>
              <a:t>陆马加强了？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我认为实现的方法在于，玩家在打出卡牌之前进行一次陆马判定，判定成功后，将消息传递给卡牌，卡牌根据收到的消息，改变自己的策略，这里有点类似于</a:t>
            </a:r>
            <a:r>
              <a:rPr lang="zh-CN" altLang="en-US"/>
              <a:t>策略模式。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6200" y="3079750"/>
            <a:ext cx="7336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player.card_action.use_card(self,card,target,discard_pile,</a:t>
            </a:r>
            <a:r>
              <a:rPr lang="en-US" altLang="zh-CN">
                <a:highlight>
                  <a:srgbClr val="FFFF00"/>
                </a:highlight>
              </a:rPr>
              <a:t>message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569325" y="286258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玩家在使用卡牌时额外传递一个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588895" y="477329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396490" y="530479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665095" y="5785485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35355" y="525780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卡牌：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83640" y="4136390"/>
            <a:ext cx="9431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r>
              <a:rPr lang="zh-CN" altLang="en-US"/>
              <a:t>可以在卡牌生效前添加操作，可以替换卡牌的生效代码，可以在生效后添加</a:t>
            </a:r>
            <a:r>
              <a:rPr lang="zh-CN" altLang="en-US"/>
              <a:t>操作。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46200" y="3664585"/>
            <a:ext cx="417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card.take_effect(target,*message)</a:t>
            </a:r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9715" y="2014855"/>
            <a:ext cx="4726940" cy="393827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具体到</a:t>
            </a:r>
            <a:r>
              <a:rPr lang="zh-CN" altLang="en-US"/>
              <a:t>陆马技能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8205" y="1915795"/>
            <a:ext cx="80010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86510" y="2934335"/>
            <a:ext cx="4538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player.card_action.use_card()</a:t>
            </a:r>
            <a:endParaRPr lang="en-US" altLang="zh-CN"/>
          </a:p>
        </p:txBody>
      </p:sp>
      <p:sp>
        <p:nvSpPr>
          <p:cNvPr id="6" name="任意多边形 5"/>
          <p:cNvSpPr/>
          <p:nvPr/>
        </p:nvSpPr>
        <p:spPr>
          <a:xfrm>
            <a:off x="1640205" y="2006600"/>
            <a:ext cx="920750" cy="735965"/>
          </a:xfrm>
          <a:custGeom>
            <a:avLst/>
            <a:gdLst>
              <a:gd name="connisteX0" fmla="*/ 0 w 920961"/>
              <a:gd name="connsiteY0" fmla="*/ 88406 h 736106"/>
              <a:gd name="connisteX1" fmla="*/ 65405 w 920961"/>
              <a:gd name="connsiteY1" fmla="*/ 66816 h 736106"/>
              <a:gd name="connisteX2" fmla="*/ 130810 w 920961"/>
              <a:gd name="connsiteY2" fmla="*/ 56021 h 736106"/>
              <a:gd name="connisteX3" fmla="*/ 196215 w 920961"/>
              <a:gd name="connsiteY3" fmla="*/ 45226 h 736106"/>
              <a:gd name="connisteX4" fmla="*/ 261620 w 920961"/>
              <a:gd name="connsiteY4" fmla="*/ 34431 h 736106"/>
              <a:gd name="connisteX5" fmla="*/ 327025 w 920961"/>
              <a:gd name="connsiteY5" fmla="*/ 23636 h 736106"/>
              <a:gd name="connisteX6" fmla="*/ 391795 w 920961"/>
              <a:gd name="connsiteY6" fmla="*/ 12206 h 736106"/>
              <a:gd name="connisteX7" fmla="*/ 457200 w 920961"/>
              <a:gd name="connsiteY7" fmla="*/ 1411 h 736106"/>
              <a:gd name="connisteX8" fmla="*/ 522605 w 920961"/>
              <a:gd name="connsiteY8" fmla="*/ 1411 h 736106"/>
              <a:gd name="connisteX9" fmla="*/ 593725 w 920961"/>
              <a:gd name="connsiteY9" fmla="*/ 1411 h 736106"/>
              <a:gd name="connisteX10" fmla="*/ 658495 w 920961"/>
              <a:gd name="connsiteY10" fmla="*/ 17921 h 736106"/>
              <a:gd name="connisteX11" fmla="*/ 723900 w 920961"/>
              <a:gd name="connsiteY11" fmla="*/ 72531 h 736106"/>
              <a:gd name="connisteX12" fmla="*/ 778510 w 920961"/>
              <a:gd name="connsiteY12" fmla="*/ 137936 h 736106"/>
              <a:gd name="connisteX13" fmla="*/ 822325 w 920961"/>
              <a:gd name="connsiteY13" fmla="*/ 214136 h 736106"/>
              <a:gd name="connisteX14" fmla="*/ 854710 w 920961"/>
              <a:gd name="connsiteY14" fmla="*/ 278906 h 736106"/>
              <a:gd name="connisteX15" fmla="*/ 876300 w 920961"/>
              <a:gd name="connsiteY15" fmla="*/ 344311 h 736106"/>
              <a:gd name="connisteX16" fmla="*/ 898525 w 920961"/>
              <a:gd name="connsiteY16" fmla="*/ 409716 h 736106"/>
              <a:gd name="connisteX17" fmla="*/ 909320 w 920961"/>
              <a:gd name="connsiteY17" fmla="*/ 475121 h 736106"/>
              <a:gd name="connisteX18" fmla="*/ 909320 w 920961"/>
              <a:gd name="connsiteY18" fmla="*/ 540526 h 736106"/>
              <a:gd name="connisteX19" fmla="*/ 920115 w 920961"/>
              <a:gd name="connsiteY19" fmla="*/ 605931 h 736106"/>
              <a:gd name="connisteX20" fmla="*/ 920115 w 920961"/>
              <a:gd name="connsiteY20" fmla="*/ 671336 h 736106"/>
              <a:gd name="connisteX21" fmla="*/ 920115 w 920961"/>
              <a:gd name="connsiteY21" fmla="*/ 736106 h 73610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</a:cxnLst>
            <a:rect l="l" t="t" r="r" b="b"/>
            <a:pathLst>
              <a:path w="920962" h="736106">
                <a:moveTo>
                  <a:pt x="0" y="88406"/>
                </a:moveTo>
                <a:cubicBezTo>
                  <a:pt x="12065" y="84596"/>
                  <a:pt x="39370" y="73166"/>
                  <a:pt x="65405" y="66816"/>
                </a:cubicBezTo>
                <a:cubicBezTo>
                  <a:pt x="91440" y="60466"/>
                  <a:pt x="104775" y="60466"/>
                  <a:pt x="130810" y="56021"/>
                </a:cubicBezTo>
                <a:cubicBezTo>
                  <a:pt x="156845" y="51576"/>
                  <a:pt x="170180" y="49671"/>
                  <a:pt x="196215" y="45226"/>
                </a:cubicBezTo>
                <a:cubicBezTo>
                  <a:pt x="222250" y="40781"/>
                  <a:pt x="235585" y="38876"/>
                  <a:pt x="261620" y="34431"/>
                </a:cubicBezTo>
                <a:cubicBezTo>
                  <a:pt x="287655" y="29986"/>
                  <a:pt x="300990" y="28081"/>
                  <a:pt x="327025" y="23636"/>
                </a:cubicBezTo>
                <a:cubicBezTo>
                  <a:pt x="353060" y="19191"/>
                  <a:pt x="365760" y="16651"/>
                  <a:pt x="391795" y="12206"/>
                </a:cubicBezTo>
                <a:cubicBezTo>
                  <a:pt x="417830" y="7761"/>
                  <a:pt x="431165" y="3316"/>
                  <a:pt x="457200" y="1411"/>
                </a:cubicBezTo>
                <a:cubicBezTo>
                  <a:pt x="483235" y="-494"/>
                  <a:pt x="495300" y="1411"/>
                  <a:pt x="522605" y="1411"/>
                </a:cubicBezTo>
                <a:cubicBezTo>
                  <a:pt x="549910" y="1411"/>
                  <a:pt x="566420" y="-1764"/>
                  <a:pt x="593725" y="1411"/>
                </a:cubicBezTo>
                <a:cubicBezTo>
                  <a:pt x="621030" y="4586"/>
                  <a:pt x="632460" y="3951"/>
                  <a:pt x="658495" y="17921"/>
                </a:cubicBezTo>
                <a:cubicBezTo>
                  <a:pt x="684530" y="31891"/>
                  <a:pt x="699770" y="48401"/>
                  <a:pt x="723900" y="72531"/>
                </a:cubicBezTo>
                <a:cubicBezTo>
                  <a:pt x="748030" y="96661"/>
                  <a:pt x="758825" y="109361"/>
                  <a:pt x="778510" y="137936"/>
                </a:cubicBezTo>
                <a:cubicBezTo>
                  <a:pt x="798195" y="166511"/>
                  <a:pt x="807085" y="186196"/>
                  <a:pt x="822325" y="214136"/>
                </a:cubicBezTo>
                <a:cubicBezTo>
                  <a:pt x="837565" y="242076"/>
                  <a:pt x="843915" y="252871"/>
                  <a:pt x="854710" y="278906"/>
                </a:cubicBezTo>
                <a:cubicBezTo>
                  <a:pt x="865505" y="304941"/>
                  <a:pt x="867410" y="318276"/>
                  <a:pt x="876300" y="344311"/>
                </a:cubicBezTo>
                <a:cubicBezTo>
                  <a:pt x="885190" y="370346"/>
                  <a:pt x="892175" y="383681"/>
                  <a:pt x="898525" y="409716"/>
                </a:cubicBezTo>
                <a:cubicBezTo>
                  <a:pt x="904875" y="435751"/>
                  <a:pt x="907415" y="449086"/>
                  <a:pt x="909320" y="475121"/>
                </a:cubicBezTo>
                <a:cubicBezTo>
                  <a:pt x="911225" y="501156"/>
                  <a:pt x="907415" y="514491"/>
                  <a:pt x="909320" y="540526"/>
                </a:cubicBezTo>
                <a:cubicBezTo>
                  <a:pt x="911225" y="566561"/>
                  <a:pt x="918210" y="579896"/>
                  <a:pt x="920115" y="605931"/>
                </a:cubicBezTo>
                <a:cubicBezTo>
                  <a:pt x="922020" y="631966"/>
                  <a:pt x="920115" y="645301"/>
                  <a:pt x="920115" y="671336"/>
                </a:cubicBezTo>
                <a:cubicBezTo>
                  <a:pt x="920115" y="697371"/>
                  <a:pt x="920115" y="724676"/>
                  <a:pt x="920115" y="73610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2282825" y="2481580"/>
            <a:ext cx="690880" cy="360045"/>
          </a:xfrm>
          <a:custGeom>
            <a:avLst/>
            <a:gdLst>
              <a:gd name="connisteX0" fmla="*/ 0 w 690880"/>
              <a:gd name="connsiteY0" fmla="*/ 125095 h 360287"/>
              <a:gd name="connisteX1" fmla="*/ 70485 w 690880"/>
              <a:gd name="connsiteY1" fmla="*/ 173990 h 360287"/>
              <a:gd name="connisteX2" fmla="*/ 135890 w 690880"/>
              <a:gd name="connsiteY2" fmla="*/ 228600 h 360287"/>
              <a:gd name="connisteX3" fmla="*/ 201295 w 690880"/>
              <a:gd name="connsiteY3" fmla="*/ 283210 h 360287"/>
              <a:gd name="connisteX4" fmla="*/ 266700 w 690880"/>
              <a:gd name="connsiteY4" fmla="*/ 326390 h 360287"/>
              <a:gd name="connisteX5" fmla="*/ 332105 w 690880"/>
              <a:gd name="connsiteY5" fmla="*/ 359410 h 360287"/>
              <a:gd name="connisteX6" fmla="*/ 396875 w 690880"/>
              <a:gd name="connsiteY6" fmla="*/ 299085 h 360287"/>
              <a:gd name="connisteX7" fmla="*/ 473075 w 690880"/>
              <a:gd name="connsiteY7" fmla="*/ 212090 h 360287"/>
              <a:gd name="connisteX8" fmla="*/ 549275 w 690880"/>
              <a:gd name="connsiteY8" fmla="*/ 146685 h 360287"/>
              <a:gd name="connisteX9" fmla="*/ 625475 w 690880"/>
              <a:gd name="connsiteY9" fmla="*/ 70485 h 360287"/>
              <a:gd name="connisteX10" fmla="*/ 690880 w 690880"/>
              <a:gd name="connsiteY10" fmla="*/ 0 h 3602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690880" h="360287">
                <a:moveTo>
                  <a:pt x="0" y="125095"/>
                </a:moveTo>
                <a:cubicBezTo>
                  <a:pt x="12700" y="133985"/>
                  <a:pt x="43180" y="153035"/>
                  <a:pt x="70485" y="173990"/>
                </a:cubicBezTo>
                <a:cubicBezTo>
                  <a:pt x="97790" y="194945"/>
                  <a:pt x="109855" y="207010"/>
                  <a:pt x="135890" y="228600"/>
                </a:cubicBezTo>
                <a:cubicBezTo>
                  <a:pt x="161925" y="250190"/>
                  <a:pt x="175260" y="263525"/>
                  <a:pt x="201295" y="283210"/>
                </a:cubicBezTo>
                <a:cubicBezTo>
                  <a:pt x="227330" y="302895"/>
                  <a:pt x="240665" y="311150"/>
                  <a:pt x="266700" y="326390"/>
                </a:cubicBezTo>
                <a:cubicBezTo>
                  <a:pt x="292735" y="341630"/>
                  <a:pt x="306070" y="365125"/>
                  <a:pt x="332105" y="359410"/>
                </a:cubicBezTo>
                <a:cubicBezTo>
                  <a:pt x="358140" y="353695"/>
                  <a:pt x="368935" y="328295"/>
                  <a:pt x="396875" y="299085"/>
                </a:cubicBezTo>
                <a:cubicBezTo>
                  <a:pt x="424815" y="269875"/>
                  <a:pt x="442595" y="242570"/>
                  <a:pt x="473075" y="212090"/>
                </a:cubicBezTo>
                <a:cubicBezTo>
                  <a:pt x="503555" y="181610"/>
                  <a:pt x="518795" y="175260"/>
                  <a:pt x="549275" y="146685"/>
                </a:cubicBezTo>
                <a:cubicBezTo>
                  <a:pt x="579755" y="118110"/>
                  <a:pt x="596900" y="99695"/>
                  <a:pt x="625475" y="70485"/>
                </a:cubicBezTo>
                <a:cubicBezTo>
                  <a:pt x="654050" y="41275"/>
                  <a:pt x="679450" y="12700"/>
                  <a:pt x="690880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7395" y="3618865"/>
            <a:ext cx="440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en-US" altLang="zh-CN"/>
              <a:t>card.type == attack</a:t>
            </a:r>
            <a:r>
              <a:rPr lang="zh-CN" altLang="en-US"/>
              <a:t>时，进入陆马</a:t>
            </a:r>
            <a:r>
              <a:rPr lang="zh-CN" altLang="en-US"/>
              <a:t>判定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9620" y="4342765"/>
            <a:ext cx="426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判定成功则给</a:t>
            </a:r>
            <a:r>
              <a:rPr lang="en-US" altLang="zh-CN"/>
              <a:t>card</a:t>
            </a:r>
            <a:r>
              <a:rPr lang="zh-CN" altLang="en-US"/>
              <a:t>额外稍一个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082925" y="2149475"/>
            <a:ext cx="482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当技能生效时，给</a:t>
            </a:r>
            <a:r>
              <a:rPr lang="en-US" altLang="zh-CN"/>
              <a:t>use_card</a:t>
            </a:r>
            <a:r>
              <a:rPr lang="zh-CN" altLang="en-US"/>
              <a:t>额外添加一个</a:t>
            </a:r>
            <a:r>
              <a:rPr lang="zh-CN" altLang="en-US"/>
              <a:t>流程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661920" y="3422650"/>
            <a:ext cx="4225290" cy="2800350"/>
          </a:xfrm>
          <a:custGeom>
            <a:avLst/>
            <a:gdLst>
              <a:gd name="connisteX0" fmla="*/ 99723 w 4225318"/>
              <a:gd name="connsiteY0" fmla="*/ 1497541 h 2800632"/>
              <a:gd name="connisteX1" fmla="*/ 67338 w 4225318"/>
              <a:gd name="connsiteY1" fmla="*/ 1562946 h 2800632"/>
              <a:gd name="connisteX2" fmla="*/ 45113 w 4225318"/>
              <a:gd name="connsiteY2" fmla="*/ 1628351 h 2800632"/>
              <a:gd name="connisteX3" fmla="*/ 34318 w 4225318"/>
              <a:gd name="connsiteY3" fmla="*/ 1715346 h 2800632"/>
              <a:gd name="connisteX4" fmla="*/ 23523 w 4225318"/>
              <a:gd name="connsiteY4" fmla="*/ 1791546 h 2800632"/>
              <a:gd name="connisteX5" fmla="*/ 12728 w 4225318"/>
              <a:gd name="connsiteY5" fmla="*/ 1856951 h 2800632"/>
              <a:gd name="connisteX6" fmla="*/ 12728 w 4225318"/>
              <a:gd name="connsiteY6" fmla="*/ 1922356 h 2800632"/>
              <a:gd name="connisteX7" fmla="*/ 1933 w 4225318"/>
              <a:gd name="connsiteY7" fmla="*/ 1998556 h 2800632"/>
              <a:gd name="connisteX8" fmla="*/ 1933 w 4225318"/>
              <a:gd name="connsiteY8" fmla="*/ 2074756 h 2800632"/>
              <a:gd name="connisteX9" fmla="*/ 17808 w 4225318"/>
              <a:gd name="connsiteY9" fmla="*/ 2150956 h 2800632"/>
              <a:gd name="connisteX10" fmla="*/ 40033 w 4225318"/>
              <a:gd name="connsiteY10" fmla="*/ 2227156 h 2800632"/>
              <a:gd name="connisteX11" fmla="*/ 61623 w 4225318"/>
              <a:gd name="connsiteY11" fmla="*/ 2303356 h 2800632"/>
              <a:gd name="connisteX12" fmla="*/ 116233 w 4225318"/>
              <a:gd name="connsiteY12" fmla="*/ 2417656 h 2800632"/>
              <a:gd name="connisteX13" fmla="*/ 148618 w 4225318"/>
              <a:gd name="connsiteY13" fmla="*/ 2482426 h 2800632"/>
              <a:gd name="connisteX14" fmla="*/ 214023 w 4225318"/>
              <a:gd name="connsiteY14" fmla="*/ 2580851 h 2800632"/>
              <a:gd name="connisteX15" fmla="*/ 279428 w 4225318"/>
              <a:gd name="connsiteY15" fmla="*/ 2646256 h 2800632"/>
              <a:gd name="connisteX16" fmla="*/ 366423 w 4225318"/>
              <a:gd name="connsiteY16" fmla="*/ 2689436 h 2800632"/>
              <a:gd name="connisteX17" fmla="*/ 475008 w 4225318"/>
              <a:gd name="connsiteY17" fmla="*/ 2733251 h 2800632"/>
              <a:gd name="connisteX18" fmla="*/ 573433 w 4225318"/>
              <a:gd name="connsiteY18" fmla="*/ 2765636 h 2800632"/>
              <a:gd name="connisteX19" fmla="*/ 649633 w 4225318"/>
              <a:gd name="connsiteY19" fmla="*/ 2776431 h 2800632"/>
              <a:gd name="connisteX20" fmla="*/ 779808 w 4225318"/>
              <a:gd name="connsiteY20" fmla="*/ 2798656 h 2800632"/>
              <a:gd name="connisteX21" fmla="*/ 850928 w 4225318"/>
              <a:gd name="connsiteY21" fmla="*/ 2798656 h 2800632"/>
              <a:gd name="connisteX22" fmla="*/ 959513 w 4225318"/>
              <a:gd name="connsiteY22" fmla="*/ 2798656 h 2800632"/>
              <a:gd name="connisteX23" fmla="*/ 1117628 w 4225318"/>
              <a:gd name="connsiteY23" fmla="*/ 2798656 h 2800632"/>
              <a:gd name="connisteX24" fmla="*/ 1242723 w 4225318"/>
              <a:gd name="connsiteY24" fmla="*/ 2782146 h 2800632"/>
              <a:gd name="connisteX25" fmla="*/ 1422428 w 4225318"/>
              <a:gd name="connsiteY25" fmla="*/ 2754841 h 2800632"/>
              <a:gd name="connisteX26" fmla="*/ 1520218 w 4225318"/>
              <a:gd name="connsiteY26" fmla="*/ 2733251 h 2800632"/>
              <a:gd name="connisteX27" fmla="*/ 1640233 w 4225318"/>
              <a:gd name="connsiteY27" fmla="*/ 2711026 h 2800632"/>
              <a:gd name="connisteX28" fmla="*/ 1748818 w 4225318"/>
              <a:gd name="connsiteY28" fmla="*/ 2678641 h 2800632"/>
              <a:gd name="connisteX29" fmla="*/ 1814223 w 4225318"/>
              <a:gd name="connsiteY29" fmla="*/ 2657051 h 2800632"/>
              <a:gd name="connisteX30" fmla="*/ 1922808 w 4225318"/>
              <a:gd name="connsiteY30" fmla="*/ 2602441 h 2800632"/>
              <a:gd name="connisteX31" fmla="*/ 2010438 w 4225318"/>
              <a:gd name="connsiteY31" fmla="*/ 2547831 h 2800632"/>
              <a:gd name="connisteX32" fmla="*/ 2075208 w 4225318"/>
              <a:gd name="connsiteY32" fmla="*/ 2493856 h 2800632"/>
              <a:gd name="connisteX33" fmla="*/ 2162838 w 4225318"/>
              <a:gd name="connsiteY33" fmla="*/ 2406226 h 2800632"/>
              <a:gd name="connisteX34" fmla="*/ 2239038 w 4225318"/>
              <a:gd name="connsiteY34" fmla="*/ 2341456 h 2800632"/>
              <a:gd name="connisteX35" fmla="*/ 2336828 w 4225318"/>
              <a:gd name="connsiteY35" fmla="*/ 2243031 h 2800632"/>
              <a:gd name="connisteX36" fmla="*/ 2434618 w 4225318"/>
              <a:gd name="connsiteY36" fmla="*/ 2145241 h 2800632"/>
              <a:gd name="connisteX37" fmla="*/ 2543838 w 4225318"/>
              <a:gd name="connsiteY37" fmla="*/ 2014431 h 2800632"/>
              <a:gd name="connisteX38" fmla="*/ 2620038 w 4225318"/>
              <a:gd name="connsiteY38" fmla="*/ 1889336 h 2800632"/>
              <a:gd name="connisteX39" fmla="*/ 2663218 w 4225318"/>
              <a:gd name="connsiteY39" fmla="*/ 1791546 h 2800632"/>
              <a:gd name="connisteX40" fmla="*/ 2696238 w 4225318"/>
              <a:gd name="connsiteY40" fmla="*/ 1726141 h 2800632"/>
              <a:gd name="connisteX41" fmla="*/ 2728623 w 4225318"/>
              <a:gd name="connsiteY41" fmla="*/ 1628351 h 2800632"/>
              <a:gd name="connisteX42" fmla="*/ 2750213 w 4225318"/>
              <a:gd name="connsiteY42" fmla="*/ 1529926 h 2800632"/>
              <a:gd name="connisteX43" fmla="*/ 2794028 w 4225318"/>
              <a:gd name="connsiteY43" fmla="*/ 1377526 h 2800632"/>
              <a:gd name="connisteX44" fmla="*/ 2815618 w 4225318"/>
              <a:gd name="connsiteY44" fmla="*/ 1312756 h 2800632"/>
              <a:gd name="connisteX45" fmla="*/ 2826413 w 4225318"/>
              <a:gd name="connsiteY45" fmla="*/ 1225126 h 2800632"/>
              <a:gd name="connisteX46" fmla="*/ 2837208 w 4225318"/>
              <a:gd name="connsiteY46" fmla="*/ 1148926 h 2800632"/>
              <a:gd name="connisteX47" fmla="*/ 2848638 w 4225318"/>
              <a:gd name="connsiteY47" fmla="*/ 1084156 h 2800632"/>
              <a:gd name="connisteX48" fmla="*/ 2859433 w 4225318"/>
              <a:gd name="connsiteY48" fmla="*/ 1007956 h 2800632"/>
              <a:gd name="connisteX49" fmla="*/ 2870228 w 4225318"/>
              <a:gd name="connsiteY49" fmla="*/ 920326 h 2800632"/>
              <a:gd name="connisteX50" fmla="*/ 2891818 w 4225318"/>
              <a:gd name="connsiteY50" fmla="*/ 790151 h 2800632"/>
              <a:gd name="connisteX51" fmla="*/ 2902613 w 4225318"/>
              <a:gd name="connsiteY51" fmla="*/ 686646 h 2800632"/>
              <a:gd name="connisteX52" fmla="*/ 2913408 w 4225318"/>
              <a:gd name="connsiteY52" fmla="*/ 621241 h 2800632"/>
              <a:gd name="connisteX53" fmla="*/ 2913408 w 4225318"/>
              <a:gd name="connsiteY53" fmla="*/ 534246 h 2800632"/>
              <a:gd name="connisteX54" fmla="*/ 2924838 w 4225318"/>
              <a:gd name="connsiteY54" fmla="*/ 414231 h 2800632"/>
              <a:gd name="connisteX55" fmla="*/ 2935633 w 4225318"/>
              <a:gd name="connsiteY55" fmla="*/ 338031 h 2800632"/>
              <a:gd name="connisteX56" fmla="*/ 2946428 w 4225318"/>
              <a:gd name="connsiteY56" fmla="*/ 272626 h 2800632"/>
              <a:gd name="connisteX57" fmla="*/ 2989608 w 4225318"/>
              <a:gd name="connsiteY57" fmla="*/ 207856 h 2800632"/>
              <a:gd name="connisteX58" fmla="*/ 3077238 w 4225318"/>
              <a:gd name="connsiteY58" fmla="*/ 153246 h 2800632"/>
              <a:gd name="connisteX59" fmla="*/ 3153438 w 4225318"/>
              <a:gd name="connsiteY59" fmla="*/ 109431 h 2800632"/>
              <a:gd name="connisteX60" fmla="*/ 3229638 w 4225318"/>
              <a:gd name="connsiteY60" fmla="*/ 77046 h 2800632"/>
              <a:gd name="connisteX61" fmla="*/ 3316633 w 4225318"/>
              <a:gd name="connsiteY61" fmla="*/ 55456 h 2800632"/>
              <a:gd name="connisteX62" fmla="*/ 3403628 w 4225318"/>
              <a:gd name="connsiteY62" fmla="*/ 44026 h 2800632"/>
              <a:gd name="connisteX63" fmla="*/ 3507133 w 4225318"/>
              <a:gd name="connsiteY63" fmla="*/ 33231 h 2800632"/>
              <a:gd name="connisteX64" fmla="*/ 3572538 w 4225318"/>
              <a:gd name="connsiteY64" fmla="*/ 22436 h 2800632"/>
              <a:gd name="connisteX65" fmla="*/ 3648738 w 4225318"/>
              <a:gd name="connsiteY65" fmla="*/ 11641 h 2800632"/>
              <a:gd name="connisteX66" fmla="*/ 3735733 w 4225318"/>
              <a:gd name="connsiteY66" fmla="*/ 846 h 2800632"/>
              <a:gd name="connisteX67" fmla="*/ 3811933 w 4225318"/>
              <a:gd name="connsiteY67" fmla="*/ 846 h 2800632"/>
              <a:gd name="connisteX68" fmla="*/ 3909723 w 4225318"/>
              <a:gd name="connsiteY68" fmla="*/ 846 h 2800632"/>
              <a:gd name="connisteX69" fmla="*/ 3985923 w 4225318"/>
              <a:gd name="connsiteY69" fmla="*/ 846 h 2800632"/>
              <a:gd name="connisteX70" fmla="*/ 4072918 w 4225318"/>
              <a:gd name="connsiteY70" fmla="*/ 846 h 2800632"/>
              <a:gd name="connisteX71" fmla="*/ 4159913 w 4225318"/>
              <a:gd name="connsiteY71" fmla="*/ 846 h 2800632"/>
              <a:gd name="connisteX72" fmla="*/ 4225318 w 4225318"/>
              <a:gd name="connsiteY72" fmla="*/ 846 h 280063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</a:cxnLst>
            <a:rect l="l" t="t" r="r" b="b"/>
            <a:pathLst>
              <a:path w="4225319" h="2800632">
                <a:moveTo>
                  <a:pt x="99724" y="1497542"/>
                </a:moveTo>
                <a:cubicBezTo>
                  <a:pt x="93374" y="1509607"/>
                  <a:pt x="78134" y="1536912"/>
                  <a:pt x="67339" y="1562947"/>
                </a:cubicBezTo>
                <a:cubicBezTo>
                  <a:pt x="56544" y="1588982"/>
                  <a:pt x="51464" y="1597872"/>
                  <a:pt x="45114" y="1628352"/>
                </a:cubicBezTo>
                <a:cubicBezTo>
                  <a:pt x="38764" y="1658832"/>
                  <a:pt x="38764" y="1682962"/>
                  <a:pt x="34319" y="1715347"/>
                </a:cubicBezTo>
                <a:cubicBezTo>
                  <a:pt x="29874" y="1747732"/>
                  <a:pt x="27969" y="1762972"/>
                  <a:pt x="23524" y="1791547"/>
                </a:cubicBezTo>
                <a:cubicBezTo>
                  <a:pt x="19079" y="1820122"/>
                  <a:pt x="14634" y="1830917"/>
                  <a:pt x="12729" y="1856952"/>
                </a:cubicBezTo>
                <a:cubicBezTo>
                  <a:pt x="10824" y="1882987"/>
                  <a:pt x="14634" y="1893782"/>
                  <a:pt x="12729" y="1922357"/>
                </a:cubicBezTo>
                <a:cubicBezTo>
                  <a:pt x="10824" y="1950932"/>
                  <a:pt x="3839" y="1968077"/>
                  <a:pt x="1934" y="1998557"/>
                </a:cubicBezTo>
                <a:cubicBezTo>
                  <a:pt x="29" y="2029037"/>
                  <a:pt x="-1241" y="2044277"/>
                  <a:pt x="1934" y="2074757"/>
                </a:cubicBezTo>
                <a:cubicBezTo>
                  <a:pt x="5109" y="2105237"/>
                  <a:pt x="10189" y="2120477"/>
                  <a:pt x="17809" y="2150957"/>
                </a:cubicBezTo>
                <a:cubicBezTo>
                  <a:pt x="25429" y="2181437"/>
                  <a:pt x="31144" y="2196677"/>
                  <a:pt x="40034" y="2227157"/>
                </a:cubicBezTo>
                <a:cubicBezTo>
                  <a:pt x="48924" y="2257637"/>
                  <a:pt x="46384" y="2265257"/>
                  <a:pt x="61624" y="2303357"/>
                </a:cubicBezTo>
                <a:cubicBezTo>
                  <a:pt x="76864" y="2341457"/>
                  <a:pt x="99089" y="2382097"/>
                  <a:pt x="116234" y="2417657"/>
                </a:cubicBezTo>
                <a:cubicBezTo>
                  <a:pt x="133379" y="2453217"/>
                  <a:pt x="128934" y="2450042"/>
                  <a:pt x="148619" y="2482427"/>
                </a:cubicBezTo>
                <a:cubicBezTo>
                  <a:pt x="168304" y="2514812"/>
                  <a:pt x="187989" y="2547832"/>
                  <a:pt x="214024" y="2580852"/>
                </a:cubicBezTo>
                <a:cubicBezTo>
                  <a:pt x="240059" y="2613872"/>
                  <a:pt x="248949" y="2624667"/>
                  <a:pt x="279429" y="2646257"/>
                </a:cubicBezTo>
                <a:cubicBezTo>
                  <a:pt x="309909" y="2667847"/>
                  <a:pt x="327054" y="2672292"/>
                  <a:pt x="366424" y="2689437"/>
                </a:cubicBezTo>
                <a:cubicBezTo>
                  <a:pt x="405794" y="2706582"/>
                  <a:pt x="433734" y="2718012"/>
                  <a:pt x="475009" y="2733252"/>
                </a:cubicBezTo>
                <a:cubicBezTo>
                  <a:pt x="516284" y="2748492"/>
                  <a:pt x="538509" y="2756747"/>
                  <a:pt x="573434" y="2765637"/>
                </a:cubicBezTo>
                <a:cubicBezTo>
                  <a:pt x="608359" y="2774527"/>
                  <a:pt x="608359" y="2770082"/>
                  <a:pt x="649634" y="2776432"/>
                </a:cubicBezTo>
                <a:cubicBezTo>
                  <a:pt x="690909" y="2782782"/>
                  <a:pt x="739804" y="2794212"/>
                  <a:pt x="779809" y="2798657"/>
                </a:cubicBezTo>
                <a:cubicBezTo>
                  <a:pt x="819814" y="2803102"/>
                  <a:pt x="814734" y="2798657"/>
                  <a:pt x="850929" y="2798657"/>
                </a:cubicBezTo>
                <a:cubicBezTo>
                  <a:pt x="887124" y="2798657"/>
                  <a:pt x="906174" y="2798657"/>
                  <a:pt x="959514" y="2798657"/>
                </a:cubicBezTo>
                <a:cubicBezTo>
                  <a:pt x="1012854" y="2798657"/>
                  <a:pt x="1061114" y="2801832"/>
                  <a:pt x="1117629" y="2798657"/>
                </a:cubicBezTo>
                <a:cubicBezTo>
                  <a:pt x="1174144" y="2795482"/>
                  <a:pt x="1181764" y="2791037"/>
                  <a:pt x="1242724" y="2782147"/>
                </a:cubicBezTo>
                <a:cubicBezTo>
                  <a:pt x="1303684" y="2773257"/>
                  <a:pt x="1367184" y="2764367"/>
                  <a:pt x="1422429" y="2754842"/>
                </a:cubicBezTo>
                <a:cubicBezTo>
                  <a:pt x="1477674" y="2745317"/>
                  <a:pt x="1476404" y="2742142"/>
                  <a:pt x="1520219" y="2733252"/>
                </a:cubicBezTo>
                <a:cubicBezTo>
                  <a:pt x="1564034" y="2724362"/>
                  <a:pt x="1594514" y="2721822"/>
                  <a:pt x="1640234" y="2711027"/>
                </a:cubicBezTo>
                <a:cubicBezTo>
                  <a:pt x="1685954" y="2700232"/>
                  <a:pt x="1713894" y="2689437"/>
                  <a:pt x="1748819" y="2678642"/>
                </a:cubicBezTo>
                <a:cubicBezTo>
                  <a:pt x="1783744" y="2667847"/>
                  <a:pt x="1779299" y="2672292"/>
                  <a:pt x="1814224" y="2657052"/>
                </a:cubicBezTo>
                <a:cubicBezTo>
                  <a:pt x="1849149" y="2641812"/>
                  <a:pt x="1883439" y="2624032"/>
                  <a:pt x="1922809" y="2602442"/>
                </a:cubicBezTo>
                <a:cubicBezTo>
                  <a:pt x="1962179" y="2580852"/>
                  <a:pt x="1979959" y="2569422"/>
                  <a:pt x="2010439" y="2547832"/>
                </a:cubicBezTo>
                <a:cubicBezTo>
                  <a:pt x="2040919" y="2526242"/>
                  <a:pt x="2044729" y="2522432"/>
                  <a:pt x="2075209" y="2493857"/>
                </a:cubicBezTo>
                <a:cubicBezTo>
                  <a:pt x="2105689" y="2465282"/>
                  <a:pt x="2129819" y="2436707"/>
                  <a:pt x="2162839" y="2406227"/>
                </a:cubicBezTo>
                <a:cubicBezTo>
                  <a:pt x="2195859" y="2375747"/>
                  <a:pt x="2204114" y="2373842"/>
                  <a:pt x="2239039" y="2341457"/>
                </a:cubicBezTo>
                <a:cubicBezTo>
                  <a:pt x="2273964" y="2309072"/>
                  <a:pt x="2297459" y="2282402"/>
                  <a:pt x="2336829" y="2243032"/>
                </a:cubicBezTo>
                <a:cubicBezTo>
                  <a:pt x="2376199" y="2203662"/>
                  <a:pt x="2393344" y="2190962"/>
                  <a:pt x="2434619" y="2145242"/>
                </a:cubicBezTo>
                <a:cubicBezTo>
                  <a:pt x="2475894" y="2099522"/>
                  <a:pt x="2507009" y="2065867"/>
                  <a:pt x="2543839" y="2014432"/>
                </a:cubicBezTo>
                <a:cubicBezTo>
                  <a:pt x="2580669" y="1962997"/>
                  <a:pt x="2595909" y="1933787"/>
                  <a:pt x="2620039" y="1889337"/>
                </a:cubicBezTo>
                <a:cubicBezTo>
                  <a:pt x="2644169" y="1844887"/>
                  <a:pt x="2647979" y="1823932"/>
                  <a:pt x="2663219" y="1791547"/>
                </a:cubicBezTo>
                <a:cubicBezTo>
                  <a:pt x="2678459" y="1759162"/>
                  <a:pt x="2682904" y="1758527"/>
                  <a:pt x="2696239" y="1726142"/>
                </a:cubicBezTo>
                <a:cubicBezTo>
                  <a:pt x="2709574" y="1693757"/>
                  <a:pt x="2717829" y="1667722"/>
                  <a:pt x="2728624" y="1628352"/>
                </a:cubicBezTo>
                <a:cubicBezTo>
                  <a:pt x="2739419" y="1588982"/>
                  <a:pt x="2736879" y="1580092"/>
                  <a:pt x="2750214" y="1529927"/>
                </a:cubicBezTo>
                <a:cubicBezTo>
                  <a:pt x="2763549" y="1479762"/>
                  <a:pt x="2780694" y="1420707"/>
                  <a:pt x="2794029" y="1377527"/>
                </a:cubicBezTo>
                <a:cubicBezTo>
                  <a:pt x="2807364" y="1334347"/>
                  <a:pt x="2809269" y="1343237"/>
                  <a:pt x="2815619" y="1312757"/>
                </a:cubicBezTo>
                <a:cubicBezTo>
                  <a:pt x="2821969" y="1282277"/>
                  <a:pt x="2821969" y="1258147"/>
                  <a:pt x="2826414" y="1225127"/>
                </a:cubicBezTo>
                <a:cubicBezTo>
                  <a:pt x="2830859" y="1192107"/>
                  <a:pt x="2832764" y="1176867"/>
                  <a:pt x="2837209" y="1148927"/>
                </a:cubicBezTo>
                <a:cubicBezTo>
                  <a:pt x="2841654" y="1120987"/>
                  <a:pt x="2844194" y="1112097"/>
                  <a:pt x="2848639" y="1084157"/>
                </a:cubicBezTo>
                <a:cubicBezTo>
                  <a:pt x="2853084" y="1056217"/>
                  <a:pt x="2854989" y="1040977"/>
                  <a:pt x="2859434" y="1007957"/>
                </a:cubicBezTo>
                <a:cubicBezTo>
                  <a:pt x="2863879" y="974937"/>
                  <a:pt x="2863879" y="964142"/>
                  <a:pt x="2870229" y="920327"/>
                </a:cubicBezTo>
                <a:cubicBezTo>
                  <a:pt x="2876579" y="876512"/>
                  <a:pt x="2885469" y="837142"/>
                  <a:pt x="2891819" y="790152"/>
                </a:cubicBezTo>
                <a:cubicBezTo>
                  <a:pt x="2898169" y="743162"/>
                  <a:pt x="2898169" y="720302"/>
                  <a:pt x="2902614" y="686647"/>
                </a:cubicBezTo>
                <a:cubicBezTo>
                  <a:pt x="2907059" y="652992"/>
                  <a:pt x="2911504" y="651722"/>
                  <a:pt x="2913409" y="621242"/>
                </a:cubicBezTo>
                <a:cubicBezTo>
                  <a:pt x="2915314" y="590762"/>
                  <a:pt x="2910869" y="575522"/>
                  <a:pt x="2913409" y="534247"/>
                </a:cubicBezTo>
                <a:cubicBezTo>
                  <a:pt x="2915949" y="492972"/>
                  <a:pt x="2920394" y="453602"/>
                  <a:pt x="2924839" y="414232"/>
                </a:cubicBezTo>
                <a:cubicBezTo>
                  <a:pt x="2929284" y="374862"/>
                  <a:pt x="2931189" y="366607"/>
                  <a:pt x="2935634" y="338032"/>
                </a:cubicBezTo>
                <a:cubicBezTo>
                  <a:pt x="2940079" y="309457"/>
                  <a:pt x="2935634" y="298662"/>
                  <a:pt x="2946429" y="272627"/>
                </a:cubicBezTo>
                <a:cubicBezTo>
                  <a:pt x="2957224" y="246592"/>
                  <a:pt x="2963574" y="231987"/>
                  <a:pt x="2989609" y="207857"/>
                </a:cubicBezTo>
                <a:cubicBezTo>
                  <a:pt x="3015644" y="183727"/>
                  <a:pt x="3044219" y="172932"/>
                  <a:pt x="3077239" y="153247"/>
                </a:cubicBezTo>
                <a:cubicBezTo>
                  <a:pt x="3110259" y="133562"/>
                  <a:pt x="3122959" y="124672"/>
                  <a:pt x="3153439" y="109432"/>
                </a:cubicBezTo>
                <a:cubicBezTo>
                  <a:pt x="3183919" y="94192"/>
                  <a:pt x="3197254" y="87842"/>
                  <a:pt x="3229639" y="77047"/>
                </a:cubicBezTo>
                <a:cubicBezTo>
                  <a:pt x="3262024" y="66252"/>
                  <a:pt x="3281709" y="61807"/>
                  <a:pt x="3316634" y="55457"/>
                </a:cubicBezTo>
                <a:cubicBezTo>
                  <a:pt x="3351559" y="49107"/>
                  <a:pt x="3365529" y="48472"/>
                  <a:pt x="3403629" y="44027"/>
                </a:cubicBezTo>
                <a:cubicBezTo>
                  <a:pt x="3441729" y="39582"/>
                  <a:pt x="3473479" y="37677"/>
                  <a:pt x="3507134" y="33232"/>
                </a:cubicBezTo>
                <a:cubicBezTo>
                  <a:pt x="3540789" y="28787"/>
                  <a:pt x="3543964" y="26882"/>
                  <a:pt x="3572539" y="22437"/>
                </a:cubicBezTo>
                <a:cubicBezTo>
                  <a:pt x="3601114" y="17992"/>
                  <a:pt x="3616354" y="16087"/>
                  <a:pt x="3648739" y="11642"/>
                </a:cubicBezTo>
                <a:cubicBezTo>
                  <a:pt x="3681124" y="7197"/>
                  <a:pt x="3703349" y="2752"/>
                  <a:pt x="3735734" y="847"/>
                </a:cubicBezTo>
                <a:cubicBezTo>
                  <a:pt x="3768119" y="-1058"/>
                  <a:pt x="3777009" y="847"/>
                  <a:pt x="3811934" y="847"/>
                </a:cubicBezTo>
                <a:cubicBezTo>
                  <a:pt x="3846859" y="847"/>
                  <a:pt x="3874799" y="847"/>
                  <a:pt x="3909724" y="847"/>
                </a:cubicBezTo>
                <a:cubicBezTo>
                  <a:pt x="3944649" y="847"/>
                  <a:pt x="3953539" y="847"/>
                  <a:pt x="3985924" y="847"/>
                </a:cubicBezTo>
                <a:cubicBezTo>
                  <a:pt x="4018309" y="847"/>
                  <a:pt x="4037994" y="847"/>
                  <a:pt x="4072919" y="847"/>
                </a:cubicBezTo>
                <a:cubicBezTo>
                  <a:pt x="4107844" y="847"/>
                  <a:pt x="4129434" y="847"/>
                  <a:pt x="4159914" y="847"/>
                </a:cubicBezTo>
                <a:cubicBezTo>
                  <a:pt x="4190394" y="847"/>
                  <a:pt x="4213889" y="847"/>
                  <a:pt x="4225319" y="847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6582410" y="3156585"/>
            <a:ext cx="418465" cy="538480"/>
          </a:xfrm>
          <a:custGeom>
            <a:avLst/>
            <a:gdLst>
              <a:gd name="connisteX0" fmla="*/ 0 w 418193"/>
              <a:gd name="connsiteY0" fmla="*/ 0 h 538480"/>
              <a:gd name="connisteX1" fmla="*/ 65405 w 418193"/>
              <a:gd name="connsiteY1" fmla="*/ 32385 h 538480"/>
              <a:gd name="connisteX2" fmla="*/ 163195 w 418193"/>
              <a:gd name="connsiteY2" fmla="*/ 86995 h 538480"/>
              <a:gd name="connisteX3" fmla="*/ 239395 w 418193"/>
              <a:gd name="connsiteY3" fmla="*/ 130810 h 538480"/>
              <a:gd name="connisteX4" fmla="*/ 326390 w 418193"/>
              <a:gd name="connsiteY4" fmla="*/ 184785 h 538480"/>
              <a:gd name="connisteX5" fmla="*/ 402590 w 418193"/>
              <a:gd name="connsiteY5" fmla="*/ 239395 h 538480"/>
              <a:gd name="connisteX6" fmla="*/ 408305 w 418193"/>
              <a:gd name="connsiteY6" fmla="*/ 304800 h 538480"/>
              <a:gd name="connisteX7" fmla="*/ 321310 w 418193"/>
              <a:gd name="connsiteY7" fmla="*/ 375285 h 538480"/>
              <a:gd name="connisteX8" fmla="*/ 245110 w 418193"/>
              <a:gd name="connsiteY8" fmla="*/ 440690 h 538480"/>
              <a:gd name="connisteX9" fmla="*/ 168910 w 418193"/>
              <a:gd name="connsiteY9" fmla="*/ 484505 h 538480"/>
              <a:gd name="connisteX10" fmla="*/ 92710 w 418193"/>
              <a:gd name="connsiteY10" fmla="*/ 538480 h 5384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18194" h="538480">
                <a:moveTo>
                  <a:pt x="0" y="0"/>
                </a:moveTo>
                <a:cubicBezTo>
                  <a:pt x="11430" y="5080"/>
                  <a:pt x="33020" y="15240"/>
                  <a:pt x="65405" y="32385"/>
                </a:cubicBezTo>
                <a:cubicBezTo>
                  <a:pt x="97790" y="49530"/>
                  <a:pt x="128270" y="67310"/>
                  <a:pt x="163195" y="86995"/>
                </a:cubicBezTo>
                <a:cubicBezTo>
                  <a:pt x="198120" y="106680"/>
                  <a:pt x="207010" y="111125"/>
                  <a:pt x="239395" y="130810"/>
                </a:cubicBezTo>
                <a:cubicBezTo>
                  <a:pt x="271780" y="150495"/>
                  <a:pt x="294005" y="163195"/>
                  <a:pt x="326390" y="184785"/>
                </a:cubicBezTo>
                <a:cubicBezTo>
                  <a:pt x="358775" y="206375"/>
                  <a:pt x="386080" y="215265"/>
                  <a:pt x="402590" y="239395"/>
                </a:cubicBezTo>
                <a:cubicBezTo>
                  <a:pt x="419100" y="263525"/>
                  <a:pt x="424815" y="277495"/>
                  <a:pt x="408305" y="304800"/>
                </a:cubicBezTo>
                <a:cubicBezTo>
                  <a:pt x="391795" y="332105"/>
                  <a:pt x="353695" y="347980"/>
                  <a:pt x="321310" y="375285"/>
                </a:cubicBezTo>
                <a:cubicBezTo>
                  <a:pt x="288925" y="402590"/>
                  <a:pt x="275590" y="419100"/>
                  <a:pt x="245110" y="440690"/>
                </a:cubicBezTo>
                <a:cubicBezTo>
                  <a:pt x="214630" y="462280"/>
                  <a:pt x="199390" y="464820"/>
                  <a:pt x="168910" y="484505"/>
                </a:cubicBezTo>
                <a:cubicBezTo>
                  <a:pt x="138430" y="504190"/>
                  <a:pt x="106680" y="528320"/>
                  <a:pt x="92710" y="53848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7421880" y="361886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284085" y="445008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7421880" y="5337175"/>
            <a:ext cx="19742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822950" y="440309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攻击牌：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991725" y="3590925"/>
            <a:ext cx="1068070" cy="434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没有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017125" y="4403090"/>
            <a:ext cx="1475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不需要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52635" y="5337175"/>
            <a:ext cx="2170430" cy="666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包装一下</a:t>
            </a:r>
            <a:r>
              <a:rPr lang="en-US" altLang="zh-CN"/>
              <a:t>damage</a:t>
            </a:r>
            <a:r>
              <a:rPr lang="zh-CN" altLang="en-US"/>
              <a:t>，</a:t>
            </a:r>
            <a:r>
              <a:rPr lang="zh-CN" altLang="en-US"/>
              <a:t>伤害加一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147560" y="6224270"/>
            <a:ext cx="4789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return Damage(num+1,type=xxx)</a:t>
            </a:r>
            <a:r>
              <a:rPr lang="zh-CN" altLang="en-US"/>
              <a:t>给玩家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卡牌类思考</a:t>
            </a:r>
            <a:r>
              <a:rPr lang="en-US" altLang="zh-CN"/>
              <a:t> 2023.9.4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27380" y="1717675"/>
            <a:ext cx="108362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我第一次在设计时，</a:t>
            </a:r>
            <a:r>
              <a:rPr lang="en-US" altLang="zh-CN"/>
              <a:t>card</a:t>
            </a:r>
            <a:r>
              <a:rPr lang="zh-CN" altLang="en-US"/>
              <a:t>为基类，攻击类卡牌为一类，装备卡牌为一类，等等</a:t>
            </a:r>
            <a:r>
              <a:rPr lang="en-US" altLang="zh-CN"/>
              <a:t>...</a:t>
            </a:r>
            <a:endParaRPr lang="en-US" altLang="zh-CN"/>
          </a:p>
          <a:p>
            <a:r>
              <a:rPr lang="zh-CN" altLang="en-US"/>
              <a:t>现在需要思考，需不需要从</a:t>
            </a:r>
            <a:r>
              <a:rPr lang="en-US" altLang="zh-CN"/>
              <a:t>card</a:t>
            </a:r>
            <a:r>
              <a:rPr lang="zh-CN" altLang="en-US"/>
              <a:t>基类中派生出</a:t>
            </a:r>
            <a:r>
              <a:rPr lang="zh-CN" altLang="en-US"/>
              <a:t>攻击、装备、治疗卡牌等</a:t>
            </a:r>
            <a:r>
              <a:rPr lang="zh-CN" altLang="en-US"/>
              <a:t>子类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当时看，是需要的，这样不用在基类把每个都实现</a:t>
            </a:r>
            <a:r>
              <a:rPr lang="zh-CN" altLang="en-US"/>
              <a:t>一边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但加入状态机机制后，问题出现了一些变化，相关的实现可以在状态机的相关代码里实现，某种程度上已经把代码</a:t>
            </a:r>
            <a:r>
              <a:rPr lang="zh-CN" altLang="en-US"/>
              <a:t>分开了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陆马技能</a:t>
            </a:r>
            <a:r>
              <a:rPr lang="zh-CN" altLang="en-US"/>
              <a:t>的生效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19810" y="1714500"/>
            <a:ext cx="7058660" cy="487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有一个布尔值决定玩家是否能使用技能</a:t>
            </a:r>
            <a:r>
              <a:rPr lang="en-US" altLang="zh-CN"/>
              <a:t>,able_to_use_skill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2223135" y="3691890"/>
            <a:ext cx="2356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</a:t>
            </a:r>
            <a:r>
              <a:rPr lang="en-US" altLang="zh-CN"/>
              <a:t>have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960120" y="2350770"/>
            <a:ext cx="9143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是否拥有技能（有没有被沉默）和玩家自主选择的是否开启技能共同决定这个技能到底有没有</a:t>
            </a:r>
            <a:r>
              <a:rPr lang="en-US" altLang="zh-CN"/>
              <a:t>reg</a:t>
            </a:r>
            <a:r>
              <a:rPr lang="en-US" altLang="zh-CN"/>
              <a:t>esiter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407025" y="3656965"/>
            <a:ext cx="3221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玩家选择</a:t>
            </a:r>
            <a:r>
              <a:rPr lang="en-US" altLang="zh-CN"/>
              <a:t>choose</a:t>
            </a:r>
            <a:endParaRPr lang="en-US" altLang="zh-CN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387725" y="4206875"/>
            <a:ext cx="876300" cy="833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5172710" y="4201795"/>
            <a:ext cx="1056005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040505" y="5480685"/>
            <a:ext cx="205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able_to_use_skill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7529195" y="4192270"/>
            <a:ext cx="4424680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这个布尔值为真，则技能</a:t>
            </a:r>
            <a:r>
              <a:rPr lang="en-US" altLang="zh-CN"/>
              <a:t>register</a:t>
            </a:r>
            <a:r>
              <a:rPr lang="zh-CN" altLang="en-US"/>
              <a:t>，挂接到</a:t>
            </a:r>
            <a:r>
              <a:rPr lang="en-US" altLang="zh-CN"/>
              <a:t>player.card_action</a:t>
            </a:r>
            <a:r>
              <a:rPr lang="zh-CN" altLang="en-US"/>
              <a:t>。为假，则没有挂接，如果技能已被挂接，则</a:t>
            </a:r>
            <a:r>
              <a:rPr lang="en-US" altLang="zh-CN"/>
              <a:t>unregister</a:t>
            </a:r>
            <a:endParaRPr lang="en-US" alt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攻击类卡牌逻辑更新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118235"/>
          </a:xfrm>
        </p:spPr>
        <p:txBody>
          <a:bodyPr/>
          <a:p>
            <a:pPr marL="0" indent="0">
              <a:buNone/>
            </a:pPr>
            <a:r>
              <a:rPr lang="zh-CN" altLang="en-US"/>
              <a:t>现有卡牌逻辑：使用卡牌</a:t>
            </a:r>
            <a:r>
              <a:rPr lang="en-US" altLang="zh-CN"/>
              <a:t> -&gt; </a:t>
            </a:r>
            <a:r>
              <a:rPr lang="zh-CN" altLang="en-US"/>
              <a:t>玩家受到伤害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需要的卡牌逻辑：使用卡牌</a:t>
            </a:r>
            <a:r>
              <a:rPr lang="en-US" altLang="zh-CN"/>
              <a:t> -&gt; </a:t>
            </a:r>
            <a:r>
              <a:rPr lang="zh-CN" altLang="en-US"/>
              <a:t>构造一个</a:t>
            </a:r>
            <a:r>
              <a:rPr lang="en-US" altLang="zh-CN"/>
              <a:t>damage -&gt; (</a:t>
            </a:r>
            <a:r>
              <a:rPr lang="zh-CN" altLang="en-US"/>
              <a:t>可能有的陆马技能</a:t>
            </a:r>
            <a:r>
              <a:rPr lang="en-US" altLang="zh-CN"/>
              <a:t>) -&gt; </a:t>
            </a:r>
            <a:r>
              <a:rPr lang="zh-CN" altLang="en-US"/>
              <a:t>伤害传递给玩家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8970" y="2783840"/>
            <a:ext cx="10053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陆马技能的判定在</a:t>
            </a:r>
            <a:r>
              <a:rPr lang="en-US" altLang="zh-CN"/>
              <a:t>card_action</a:t>
            </a:r>
            <a:r>
              <a:rPr lang="zh-CN" altLang="en-US"/>
              <a:t>里，在卡牌</a:t>
            </a:r>
            <a:r>
              <a:rPr lang="en-US" altLang="zh-CN"/>
              <a:t>use()</a:t>
            </a:r>
            <a:r>
              <a:rPr lang="zh-CN" altLang="en-US"/>
              <a:t>前完成，我现在想到的办法是，使攻击类卡牌的</a:t>
            </a:r>
            <a:r>
              <a:rPr lang="en-US" altLang="zh-CN"/>
              <a:t>effect()</a:t>
            </a:r>
            <a:r>
              <a:rPr lang="zh-CN" altLang="en-US"/>
              <a:t>函数接受可变参数，从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8970" y="3538855"/>
            <a:ext cx="5657850" cy="129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4995" y="5147310"/>
            <a:ext cx="10770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变成</a:t>
            </a:r>
            <a:r>
              <a:rPr lang="en-US" altLang="zh-CN"/>
              <a:t> effect(self,user,target,*func)</a:t>
            </a:r>
            <a:r>
              <a:rPr lang="zh-CN" altLang="en-US"/>
              <a:t>，但这样感觉太变态了，和别的卡牌完全不通用，过于痛苦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0250" y="5891530"/>
            <a:ext cx="10026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先实现吧，实现了总比没实现好。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2023.11.8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44525"/>
          </a:xfrm>
        </p:spPr>
        <p:txBody>
          <a:bodyPr/>
          <a:p>
            <a:pPr marL="0" indent="0">
              <a:buNone/>
            </a:pPr>
            <a:r>
              <a:rPr lang="zh-CN" altLang="en-US"/>
              <a:t>在具体的实现中，我没有选择消息机制，而是在</a:t>
            </a:r>
            <a:r>
              <a:rPr lang="en-US" altLang="zh-CN"/>
              <a:t>use_card</a:t>
            </a:r>
            <a:r>
              <a:rPr lang="zh-CN" altLang="en-US"/>
              <a:t>这一步把对应的函数传到了</a:t>
            </a:r>
            <a:r>
              <a:rPr lang="en-US" altLang="zh-CN"/>
              <a:t>card</a:t>
            </a:r>
            <a:r>
              <a:rPr lang="zh-CN" altLang="en-US"/>
              <a:t>里面。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4545" y="2134870"/>
            <a:ext cx="4350385" cy="312801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08330" y="5415915"/>
            <a:ext cx="10968990" cy="6445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card</a:t>
            </a:r>
            <a:r>
              <a:rPr lang="zh-CN" altLang="en-US"/>
              <a:t>在构造完</a:t>
            </a:r>
            <a:r>
              <a:rPr lang="en-US" altLang="zh-CN"/>
              <a:t>damage</a:t>
            </a:r>
            <a:r>
              <a:rPr lang="zh-CN" altLang="en-US"/>
              <a:t>之后，运行一遍</a:t>
            </a:r>
            <a:r>
              <a:rPr lang="en-US" altLang="zh-CN"/>
              <a:t>hook_change_effect</a:t>
            </a:r>
            <a:r>
              <a:rPr lang="zh-CN" altLang="en-US"/>
              <a:t>里的函数。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skill</a:t>
            </a:r>
            <a:r>
              <a:rPr lang="zh-CN" altLang="en-US"/>
              <a:t>基类注册和注销机制、生效机制的深入设计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455920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752157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62635" y="1437640"/>
            <a:ext cx="106241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第一步，</a:t>
            </a:r>
            <a:r>
              <a:rPr lang="en-US" altLang="zh-CN"/>
              <a:t>skill</a:t>
            </a:r>
            <a:r>
              <a:rPr lang="zh-CN" altLang="en-US"/>
              <a:t>的构造在</a:t>
            </a:r>
            <a:r>
              <a:rPr lang="en-US" altLang="zh-CN"/>
              <a:t>player_data</a:t>
            </a:r>
            <a:r>
              <a:rPr lang="zh-CN" altLang="en-US"/>
              <a:t>之后，由统一的技能构造器构造，技能构造时指定一个玩家。</a:t>
            </a:r>
            <a:endParaRPr lang="zh-CN" altLang="en-US"/>
          </a:p>
          <a:p>
            <a:r>
              <a:rPr lang="zh-CN" altLang="en-US"/>
              <a:t>第二步，</a:t>
            </a:r>
            <a:r>
              <a:rPr lang="en-US" altLang="zh-CN"/>
              <a:t>skill</a:t>
            </a:r>
            <a:r>
              <a:rPr lang="zh-CN" altLang="en-US"/>
              <a:t>添加到玩家的技能槽里</a:t>
            </a:r>
            <a:endParaRPr lang="zh-CN" altLang="en-US"/>
          </a:p>
          <a:p>
            <a:r>
              <a:rPr lang="zh-CN" altLang="en-US"/>
              <a:t>第三步，</a:t>
            </a:r>
            <a:r>
              <a:rPr lang="en-US" altLang="zh-CN"/>
              <a:t>skill</a:t>
            </a:r>
            <a:r>
              <a:rPr lang="zh-CN" altLang="en-US"/>
              <a:t>注册</a:t>
            </a:r>
            <a:endParaRPr lang="zh-CN" altLang="en-US"/>
          </a:p>
          <a:p>
            <a:r>
              <a:rPr lang="zh-CN" altLang="en-US"/>
              <a:t>第四步，</a:t>
            </a:r>
            <a:r>
              <a:rPr lang="en-US" altLang="zh-CN"/>
              <a:t>skill</a:t>
            </a:r>
            <a:r>
              <a:rPr lang="zh-CN" altLang="en-US"/>
              <a:t>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677275" y="2920365"/>
            <a:ext cx="2710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注册后生效。注销后失效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936240" y="3738880"/>
            <a:ext cx="2660015" cy="941070"/>
          </a:xfrm>
          <a:custGeom>
            <a:avLst/>
            <a:gdLst>
              <a:gd name="connisteX0" fmla="*/ 0 w 2660015"/>
              <a:gd name="connsiteY0" fmla="*/ 663927 h 940787"/>
              <a:gd name="connisteX1" fmla="*/ 60325 w 2660015"/>
              <a:gd name="connsiteY1" fmla="*/ 591537 h 940787"/>
              <a:gd name="connisteX2" fmla="*/ 132715 w 2660015"/>
              <a:gd name="connsiteY2" fmla="*/ 519782 h 940787"/>
              <a:gd name="connisteX3" fmla="*/ 192405 w 2660015"/>
              <a:gd name="connsiteY3" fmla="*/ 447392 h 940787"/>
              <a:gd name="connisteX4" fmla="*/ 264795 w 2660015"/>
              <a:gd name="connsiteY4" fmla="*/ 387067 h 940787"/>
              <a:gd name="connisteX5" fmla="*/ 325120 w 2660015"/>
              <a:gd name="connsiteY5" fmla="*/ 315312 h 940787"/>
              <a:gd name="connisteX6" fmla="*/ 397510 w 2660015"/>
              <a:gd name="connsiteY6" fmla="*/ 254987 h 940787"/>
              <a:gd name="connisteX7" fmla="*/ 469265 w 2660015"/>
              <a:gd name="connsiteY7" fmla="*/ 218792 h 940787"/>
              <a:gd name="connisteX8" fmla="*/ 541655 w 2660015"/>
              <a:gd name="connsiteY8" fmla="*/ 182597 h 940787"/>
              <a:gd name="connisteX9" fmla="*/ 614045 w 2660015"/>
              <a:gd name="connsiteY9" fmla="*/ 146402 h 940787"/>
              <a:gd name="connisteX10" fmla="*/ 685800 w 2660015"/>
              <a:gd name="connsiteY10" fmla="*/ 122272 h 940787"/>
              <a:gd name="connisteX11" fmla="*/ 758190 w 2660015"/>
              <a:gd name="connsiteY11" fmla="*/ 86077 h 940787"/>
              <a:gd name="connisteX12" fmla="*/ 830580 w 2660015"/>
              <a:gd name="connsiteY12" fmla="*/ 74012 h 940787"/>
              <a:gd name="connisteX13" fmla="*/ 902970 w 2660015"/>
              <a:gd name="connsiteY13" fmla="*/ 50517 h 940787"/>
              <a:gd name="connisteX14" fmla="*/ 974725 w 2660015"/>
              <a:gd name="connsiteY14" fmla="*/ 26387 h 940787"/>
              <a:gd name="connisteX15" fmla="*/ 1047115 w 2660015"/>
              <a:gd name="connsiteY15" fmla="*/ 2257 h 940787"/>
              <a:gd name="connisteX16" fmla="*/ 1119505 w 2660015"/>
              <a:gd name="connsiteY16" fmla="*/ 2257 h 940787"/>
              <a:gd name="connisteX17" fmla="*/ 1191260 w 2660015"/>
              <a:gd name="connsiteY17" fmla="*/ 2257 h 940787"/>
              <a:gd name="connisteX18" fmla="*/ 1263650 w 2660015"/>
              <a:gd name="connsiteY18" fmla="*/ 2257 h 940787"/>
              <a:gd name="connisteX19" fmla="*/ 1336040 w 2660015"/>
              <a:gd name="connsiteY19" fmla="*/ 2257 h 940787"/>
              <a:gd name="connisteX20" fmla="*/ 1408430 w 2660015"/>
              <a:gd name="connsiteY20" fmla="*/ 14322 h 940787"/>
              <a:gd name="connisteX21" fmla="*/ 1480185 w 2660015"/>
              <a:gd name="connsiteY21" fmla="*/ 14322 h 940787"/>
              <a:gd name="connisteX22" fmla="*/ 1552575 w 2660015"/>
              <a:gd name="connsiteY22" fmla="*/ 26387 h 940787"/>
              <a:gd name="connisteX23" fmla="*/ 1624965 w 2660015"/>
              <a:gd name="connsiteY23" fmla="*/ 38452 h 940787"/>
              <a:gd name="connisteX24" fmla="*/ 1697355 w 2660015"/>
              <a:gd name="connsiteY24" fmla="*/ 61947 h 940787"/>
              <a:gd name="connisteX25" fmla="*/ 1769110 w 2660015"/>
              <a:gd name="connsiteY25" fmla="*/ 86077 h 940787"/>
              <a:gd name="connisteX26" fmla="*/ 1841500 w 2660015"/>
              <a:gd name="connsiteY26" fmla="*/ 134337 h 940787"/>
              <a:gd name="connisteX27" fmla="*/ 1913890 w 2660015"/>
              <a:gd name="connsiteY27" fmla="*/ 182597 h 940787"/>
              <a:gd name="connisteX28" fmla="*/ 1985645 w 2660015"/>
              <a:gd name="connsiteY28" fmla="*/ 230857 h 940787"/>
              <a:gd name="connisteX29" fmla="*/ 2058035 w 2660015"/>
              <a:gd name="connsiteY29" fmla="*/ 279117 h 940787"/>
              <a:gd name="connisteX30" fmla="*/ 2130425 w 2660015"/>
              <a:gd name="connsiteY30" fmla="*/ 338807 h 940787"/>
              <a:gd name="connisteX31" fmla="*/ 2190750 w 2660015"/>
              <a:gd name="connsiteY31" fmla="*/ 411197 h 940787"/>
              <a:gd name="connisteX32" fmla="*/ 2262505 w 2660015"/>
              <a:gd name="connsiteY32" fmla="*/ 459457 h 940787"/>
              <a:gd name="connisteX33" fmla="*/ 2334895 w 2660015"/>
              <a:gd name="connsiteY33" fmla="*/ 519782 h 940787"/>
              <a:gd name="connisteX34" fmla="*/ 2395220 w 2660015"/>
              <a:gd name="connsiteY34" fmla="*/ 591537 h 940787"/>
              <a:gd name="connisteX35" fmla="*/ 2431415 w 2660015"/>
              <a:gd name="connsiteY35" fmla="*/ 663927 h 940787"/>
              <a:gd name="connisteX36" fmla="*/ 2503170 w 2660015"/>
              <a:gd name="connsiteY36" fmla="*/ 724252 h 940787"/>
              <a:gd name="connisteX37" fmla="*/ 2563495 w 2660015"/>
              <a:gd name="connsiteY37" fmla="*/ 796642 h 940787"/>
              <a:gd name="connisteX38" fmla="*/ 2611755 w 2660015"/>
              <a:gd name="connsiteY38" fmla="*/ 868397 h 940787"/>
              <a:gd name="connisteX39" fmla="*/ 2660015 w 2660015"/>
              <a:gd name="connsiteY39" fmla="*/ 940787 h 9407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</a:cxnLst>
            <a:rect l="l" t="t" r="r" b="b"/>
            <a:pathLst>
              <a:path w="2660015" h="940788">
                <a:moveTo>
                  <a:pt x="0" y="663928"/>
                </a:moveTo>
                <a:cubicBezTo>
                  <a:pt x="10795" y="650593"/>
                  <a:pt x="33655" y="620113"/>
                  <a:pt x="60325" y="591538"/>
                </a:cubicBezTo>
                <a:cubicBezTo>
                  <a:pt x="86995" y="562963"/>
                  <a:pt x="106045" y="548358"/>
                  <a:pt x="132715" y="519783"/>
                </a:cubicBezTo>
                <a:cubicBezTo>
                  <a:pt x="159385" y="491208"/>
                  <a:pt x="165735" y="474063"/>
                  <a:pt x="192405" y="447393"/>
                </a:cubicBezTo>
                <a:cubicBezTo>
                  <a:pt x="219075" y="420723"/>
                  <a:pt x="238125" y="413738"/>
                  <a:pt x="264795" y="387068"/>
                </a:cubicBezTo>
                <a:cubicBezTo>
                  <a:pt x="291465" y="360398"/>
                  <a:pt x="298450" y="341983"/>
                  <a:pt x="325120" y="315313"/>
                </a:cubicBezTo>
                <a:cubicBezTo>
                  <a:pt x="351790" y="288643"/>
                  <a:pt x="368935" y="274038"/>
                  <a:pt x="397510" y="254988"/>
                </a:cubicBezTo>
                <a:cubicBezTo>
                  <a:pt x="426085" y="235938"/>
                  <a:pt x="440690" y="233398"/>
                  <a:pt x="469265" y="218793"/>
                </a:cubicBezTo>
                <a:cubicBezTo>
                  <a:pt x="497840" y="204188"/>
                  <a:pt x="512445" y="197203"/>
                  <a:pt x="541655" y="182598"/>
                </a:cubicBezTo>
                <a:cubicBezTo>
                  <a:pt x="570865" y="167993"/>
                  <a:pt x="585470" y="158468"/>
                  <a:pt x="614045" y="146403"/>
                </a:cubicBezTo>
                <a:cubicBezTo>
                  <a:pt x="642620" y="134338"/>
                  <a:pt x="657225" y="134338"/>
                  <a:pt x="685800" y="122273"/>
                </a:cubicBezTo>
                <a:cubicBezTo>
                  <a:pt x="714375" y="110208"/>
                  <a:pt x="728980" y="95603"/>
                  <a:pt x="758190" y="86078"/>
                </a:cubicBezTo>
                <a:cubicBezTo>
                  <a:pt x="787400" y="76553"/>
                  <a:pt x="801370" y="80998"/>
                  <a:pt x="830580" y="74013"/>
                </a:cubicBezTo>
                <a:cubicBezTo>
                  <a:pt x="859790" y="67028"/>
                  <a:pt x="874395" y="60043"/>
                  <a:pt x="902970" y="50518"/>
                </a:cubicBezTo>
                <a:cubicBezTo>
                  <a:pt x="931545" y="40993"/>
                  <a:pt x="946150" y="35913"/>
                  <a:pt x="974725" y="26388"/>
                </a:cubicBezTo>
                <a:cubicBezTo>
                  <a:pt x="1003300" y="16863"/>
                  <a:pt x="1017905" y="7338"/>
                  <a:pt x="1047115" y="2258"/>
                </a:cubicBezTo>
                <a:cubicBezTo>
                  <a:pt x="1076325" y="-2822"/>
                  <a:pt x="1090930" y="2258"/>
                  <a:pt x="1119505" y="2258"/>
                </a:cubicBezTo>
                <a:cubicBezTo>
                  <a:pt x="1148080" y="2258"/>
                  <a:pt x="1162685" y="2258"/>
                  <a:pt x="1191260" y="2258"/>
                </a:cubicBezTo>
                <a:cubicBezTo>
                  <a:pt x="1219835" y="2258"/>
                  <a:pt x="1234440" y="2258"/>
                  <a:pt x="1263650" y="2258"/>
                </a:cubicBezTo>
                <a:cubicBezTo>
                  <a:pt x="1292860" y="2258"/>
                  <a:pt x="1306830" y="-282"/>
                  <a:pt x="1336040" y="2258"/>
                </a:cubicBezTo>
                <a:cubicBezTo>
                  <a:pt x="1365250" y="4798"/>
                  <a:pt x="1379855" y="11783"/>
                  <a:pt x="1408430" y="14323"/>
                </a:cubicBezTo>
                <a:cubicBezTo>
                  <a:pt x="1437005" y="16863"/>
                  <a:pt x="1451610" y="11783"/>
                  <a:pt x="1480185" y="14323"/>
                </a:cubicBezTo>
                <a:cubicBezTo>
                  <a:pt x="1508760" y="16863"/>
                  <a:pt x="1523365" y="21308"/>
                  <a:pt x="1552575" y="26388"/>
                </a:cubicBezTo>
                <a:cubicBezTo>
                  <a:pt x="1581785" y="31468"/>
                  <a:pt x="1595755" y="31468"/>
                  <a:pt x="1624965" y="38453"/>
                </a:cubicBezTo>
                <a:cubicBezTo>
                  <a:pt x="1654175" y="45438"/>
                  <a:pt x="1668780" y="52423"/>
                  <a:pt x="1697355" y="61948"/>
                </a:cubicBezTo>
                <a:cubicBezTo>
                  <a:pt x="1725930" y="71473"/>
                  <a:pt x="1740535" y="71473"/>
                  <a:pt x="1769110" y="86078"/>
                </a:cubicBezTo>
                <a:cubicBezTo>
                  <a:pt x="1797685" y="100683"/>
                  <a:pt x="1812290" y="115288"/>
                  <a:pt x="1841500" y="134338"/>
                </a:cubicBezTo>
                <a:cubicBezTo>
                  <a:pt x="1870710" y="153388"/>
                  <a:pt x="1885315" y="163548"/>
                  <a:pt x="1913890" y="182598"/>
                </a:cubicBezTo>
                <a:cubicBezTo>
                  <a:pt x="1942465" y="201648"/>
                  <a:pt x="1957070" y="211808"/>
                  <a:pt x="1985645" y="230858"/>
                </a:cubicBezTo>
                <a:cubicBezTo>
                  <a:pt x="2014220" y="249908"/>
                  <a:pt x="2028825" y="257528"/>
                  <a:pt x="2058035" y="279118"/>
                </a:cubicBezTo>
                <a:cubicBezTo>
                  <a:pt x="2087245" y="300708"/>
                  <a:pt x="2103755" y="312138"/>
                  <a:pt x="2130425" y="338808"/>
                </a:cubicBezTo>
                <a:cubicBezTo>
                  <a:pt x="2157095" y="365478"/>
                  <a:pt x="2164080" y="387068"/>
                  <a:pt x="2190750" y="411198"/>
                </a:cubicBezTo>
                <a:cubicBezTo>
                  <a:pt x="2217420" y="435328"/>
                  <a:pt x="2233930" y="437868"/>
                  <a:pt x="2262505" y="459458"/>
                </a:cubicBezTo>
                <a:cubicBezTo>
                  <a:pt x="2291080" y="481048"/>
                  <a:pt x="2308225" y="493113"/>
                  <a:pt x="2334895" y="519783"/>
                </a:cubicBezTo>
                <a:cubicBezTo>
                  <a:pt x="2361565" y="546453"/>
                  <a:pt x="2376170" y="562963"/>
                  <a:pt x="2395220" y="591538"/>
                </a:cubicBezTo>
                <a:cubicBezTo>
                  <a:pt x="2414270" y="620113"/>
                  <a:pt x="2409825" y="637258"/>
                  <a:pt x="2431415" y="663928"/>
                </a:cubicBezTo>
                <a:cubicBezTo>
                  <a:pt x="2453005" y="690598"/>
                  <a:pt x="2476500" y="697583"/>
                  <a:pt x="2503170" y="724253"/>
                </a:cubicBezTo>
                <a:cubicBezTo>
                  <a:pt x="2529840" y="750923"/>
                  <a:pt x="2541905" y="768068"/>
                  <a:pt x="2563495" y="796643"/>
                </a:cubicBezTo>
                <a:cubicBezTo>
                  <a:pt x="2585085" y="825218"/>
                  <a:pt x="2592705" y="839823"/>
                  <a:pt x="2611755" y="868398"/>
                </a:cubicBezTo>
                <a:cubicBezTo>
                  <a:pt x="2630805" y="896973"/>
                  <a:pt x="2651125" y="927453"/>
                  <a:pt x="2660015" y="940788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068320" y="3288665"/>
            <a:ext cx="2220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、添加到技能槽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67765" y="4395470"/>
            <a:ext cx="102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、构造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63370" y="5631815"/>
            <a:ext cx="4199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、生效，被动技能的生效就是添加效果，主动技能的生效就是可以使用，不生效的主动技能不能使用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2400"/>
              <a:t>被沉默下的情况（这里指的是技能沉默效果、种族沉默效果、装备沉默效果，如果未来有单技能沉默，再额外讨论）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60830"/>
          </a:xfrm>
        </p:spPr>
        <p:txBody>
          <a:bodyPr>
            <a:normAutofit fontScale="90000" lnSpcReduction="20000"/>
          </a:bodyPr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、技能添加到对应的</a:t>
            </a:r>
            <a:r>
              <a:rPr lang="en-US" altLang="zh-CN"/>
              <a:t>hold</a:t>
            </a:r>
            <a:r>
              <a:rPr lang="zh-CN" altLang="en-US"/>
              <a:t>列表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、技能</a:t>
            </a:r>
            <a:r>
              <a:rPr lang="en-US" altLang="zh-CN"/>
              <a:t>unregister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、沉默效果结束后，技能从</a:t>
            </a:r>
            <a:r>
              <a:rPr lang="en-US" altLang="zh-CN"/>
              <a:t>hold</a:t>
            </a:r>
            <a:r>
              <a:rPr lang="zh-CN" altLang="en-US"/>
              <a:t>列表里依次</a:t>
            </a:r>
            <a:r>
              <a:rPr lang="en-US" altLang="zh-CN"/>
              <a:t>register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最后</a:t>
            </a:r>
            <a:r>
              <a:rPr lang="en-US" altLang="zh-CN">
                <a:sym typeface="+mn-ea"/>
              </a:rPr>
              <a:t>hold</a:t>
            </a:r>
            <a:r>
              <a:rPr lang="zh-CN" altLang="en-US">
                <a:sym typeface="+mn-ea"/>
              </a:rPr>
              <a:t>列表清空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174105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812736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2647950" y="350710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1</a:t>
            </a:r>
            <a:r>
              <a:rPr lang="zh-CN" altLang="en-US">
                <a:highlight>
                  <a:srgbClr val="FFFF00"/>
                </a:highlight>
              </a:rPr>
              <a:t>、添加到</a:t>
            </a:r>
            <a:r>
              <a:rPr lang="en-US" altLang="zh-CN">
                <a:highlight>
                  <a:srgbClr val="FFFF00"/>
                </a:highlight>
              </a:rPr>
              <a:t>hold</a:t>
            </a:r>
            <a:r>
              <a:rPr lang="zh-CN" altLang="en-US">
                <a:highlight>
                  <a:srgbClr val="FFFF00"/>
                </a:highlight>
              </a:rPr>
              <a:t>列表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3721100" y="4820920"/>
            <a:ext cx="2144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hold_species_skill</a:t>
            </a:r>
            <a:endParaRPr lang="en-US" altLang="zh-CN"/>
          </a:p>
        </p:txBody>
      </p:sp>
      <p:sp>
        <p:nvSpPr>
          <p:cNvPr id="15" name="任意多边形 14"/>
          <p:cNvSpPr/>
          <p:nvPr/>
        </p:nvSpPr>
        <p:spPr>
          <a:xfrm>
            <a:off x="2851785" y="4100830"/>
            <a:ext cx="1492885" cy="494665"/>
          </a:xfrm>
          <a:custGeom>
            <a:avLst/>
            <a:gdLst>
              <a:gd name="connisteX0" fmla="*/ 0 w 1492885"/>
              <a:gd name="connsiteY0" fmla="*/ 229728 h 494523"/>
              <a:gd name="connisteX1" fmla="*/ 84455 w 1492885"/>
              <a:gd name="connsiteY1" fmla="*/ 170038 h 494523"/>
              <a:gd name="connisteX2" fmla="*/ 156845 w 1492885"/>
              <a:gd name="connsiteY2" fmla="*/ 121778 h 494523"/>
              <a:gd name="connisteX3" fmla="*/ 229235 w 1492885"/>
              <a:gd name="connsiteY3" fmla="*/ 85583 h 494523"/>
              <a:gd name="connisteX4" fmla="*/ 300990 w 1492885"/>
              <a:gd name="connsiteY4" fmla="*/ 49388 h 494523"/>
              <a:gd name="connisteX5" fmla="*/ 385445 w 1492885"/>
              <a:gd name="connsiteY5" fmla="*/ 25258 h 494523"/>
              <a:gd name="connisteX6" fmla="*/ 481965 w 1492885"/>
              <a:gd name="connsiteY6" fmla="*/ 13193 h 494523"/>
              <a:gd name="connisteX7" fmla="*/ 553720 w 1492885"/>
              <a:gd name="connsiteY7" fmla="*/ 1128 h 494523"/>
              <a:gd name="connisteX8" fmla="*/ 626110 w 1492885"/>
              <a:gd name="connsiteY8" fmla="*/ 1128 h 494523"/>
              <a:gd name="connisteX9" fmla="*/ 698500 w 1492885"/>
              <a:gd name="connsiteY9" fmla="*/ 1128 h 494523"/>
              <a:gd name="connisteX10" fmla="*/ 770255 w 1492885"/>
              <a:gd name="connsiteY10" fmla="*/ 1128 h 494523"/>
              <a:gd name="connisteX11" fmla="*/ 842645 w 1492885"/>
              <a:gd name="connsiteY11" fmla="*/ 13193 h 494523"/>
              <a:gd name="connisteX12" fmla="*/ 915035 w 1492885"/>
              <a:gd name="connsiteY12" fmla="*/ 49388 h 494523"/>
              <a:gd name="connisteX13" fmla="*/ 987425 w 1492885"/>
              <a:gd name="connsiteY13" fmla="*/ 73518 h 494523"/>
              <a:gd name="connisteX14" fmla="*/ 1059180 w 1492885"/>
              <a:gd name="connsiteY14" fmla="*/ 109713 h 494523"/>
              <a:gd name="connisteX15" fmla="*/ 1131570 w 1492885"/>
              <a:gd name="connsiteY15" fmla="*/ 157973 h 494523"/>
              <a:gd name="connisteX16" fmla="*/ 1203960 w 1492885"/>
              <a:gd name="connsiteY16" fmla="*/ 218298 h 494523"/>
              <a:gd name="connisteX17" fmla="*/ 1275715 w 1492885"/>
              <a:gd name="connsiteY17" fmla="*/ 290053 h 494523"/>
              <a:gd name="connisteX18" fmla="*/ 1348105 w 1492885"/>
              <a:gd name="connsiteY18" fmla="*/ 374508 h 494523"/>
              <a:gd name="connisteX19" fmla="*/ 1420495 w 1492885"/>
              <a:gd name="connsiteY19" fmla="*/ 434833 h 494523"/>
              <a:gd name="connisteX20" fmla="*/ 1492885 w 1492885"/>
              <a:gd name="connsiteY20" fmla="*/ 494523 h 4945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</a:cxnLst>
            <a:rect l="l" t="t" r="r" b="b"/>
            <a:pathLst>
              <a:path w="1492885" h="494524">
                <a:moveTo>
                  <a:pt x="0" y="229729"/>
                </a:moveTo>
                <a:cubicBezTo>
                  <a:pt x="15240" y="218934"/>
                  <a:pt x="53340" y="191629"/>
                  <a:pt x="84455" y="170039"/>
                </a:cubicBezTo>
                <a:cubicBezTo>
                  <a:pt x="115570" y="148449"/>
                  <a:pt x="127635" y="138924"/>
                  <a:pt x="156845" y="121779"/>
                </a:cubicBezTo>
                <a:cubicBezTo>
                  <a:pt x="186055" y="104634"/>
                  <a:pt x="200660" y="100189"/>
                  <a:pt x="229235" y="85584"/>
                </a:cubicBezTo>
                <a:cubicBezTo>
                  <a:pt x="257810" y="70979"/>
                  <a:pt x="269875" y="61454"/>
                  <a:pt x="300990" y="49389"/>
                </a:cubicBezTo>
                <a:cubicBezTo>
                  <a:pt x="332105" y="37324"/>
                  <a:pt x="349250" y="32244"/>
                  <a:pt x="385445" y="25259"/>
                </a:cubicBezTo>
                <a:cubicBezTo>
                  <a:pt x="421640" y="18274"/>
                  <a:pt x="448310" y="18274"/>
                  <a:pt x="481965" y="13194"/>
                </a:cubicBezTo>
                <a:cubicBezTo>
                  <a:pt x="515620" y="8114"/>
                  <a:pt x="525145" y="3669"/>
                  <a:pt x="553720" y="1129"/>
                </a:cubicBezTo>
                <a:cubicBezTo>
                  <a:pt x="582295" y="-1411"/>
                  <a:pt x="596900" y="1129"/>
                  <a:pt x="626110" y="1129"/>
                </a:cubicBezTo>
                <a:cubicBezTo>
                  <a:pt x="655320" y="1129"/>
                  <a:pt x="669925" y="1129"/>
                  <a:pt x="698500" y="1129"/>
                </a:cubicBezTo>
                <a:cubicBezTo>
                  <a:pt x="727075" y="1129"/>
                  <a:pt x="741680" y="-1411"/>
                  <a:pt x="770255" y="1129"/>
                </a:cubicBezTo>
                <a:cubicBezTo>
                  <a:pt x="798830" y="3669"/>
                  <a:pt x="813435" y="3669"/>
                  <a:pt x="842645" y="13194"/>
                </a:cubicBezTo>
                <a:cubicBezTo>
                  <a:pt x="871855" y="22719"/>
                  <a:pt x="885825" y="37324"/>
                  <a:pt x="915035" y="49389"/>
                </a:cubicBezTo>
                <a:cubicBezTo>
                  <a:pt x="944245" y="61454"/>
                  <a:pt x="958850" y="61454"/>
                  <a:pt x="987425" y="73519"/>
                </a:cubicBezTo>
                <a:cubicBezTo>
                  <a:pt x="1016000" y="85584"/>
                  <a:pt x="1030605" y="92569"/>
                  <a:pt x="1059180" y="109714"/>
                </a:cubicBezTo>
                <a:cubicBezTo>
                  <a:pt x="1087755" y="126859"/>
                  <a:pt x="1102360" y="136384"/>
                  <a:pt x="1131570" y="157974"/>
                </a:cubicBezTo>
                <a:cubicBezTo>
                  <a:pt x="1160780" y="179564"/>
                  <a:pt x="1175385" y="191629"/>
                  <a:pt x="1203960" y="218299"/>
                </a:cubicBezTo>
                <a:cubicBezTo>
                  <a:pt x="1232535" y="244969"/>
                  <a:pt x="1247140" y="258939"/>
                  <a:pt x="1275715" y="290054"/>
                </a:cubicBezTo>
                <a:cubicBezTo>
                  <a:pt x="1304290" y="321169"/>
                  <a:pt x="1318895" y="345299"/>
                  <a:pt x="1348105" y="374509"/>
                </a:cubicBezTo>
                <a:cubicBezTo>
                  <a:pt x="1377315" y="403719"/>
                  <a:pt x="1391285" y="410704"/>
                  <a:pt x="1420495" y="434834"/>
                </a:cubicBezTo>
                <a:cubicBezTo>
                  <a:pt x="1449705" y="458964"/>
                  <a:pt x="1479550" y="483729"/>
                  <a:pt x="1492885" y="49452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1422400" y="478472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2</a:t>
            </a:r>
            <a:r>
              <a:rPr lang="zh-CN" altLang="en-US">
                <a:highlight>
                  <a:srgbClr val="FFFF00"/>
                </a:highlight>
              </a:rPr>
              <a:t>、</a:t>
            </a:r>
            <a:r>
              <a:rPr lang="en-US" altLang="zh-CN">
                <a:highlight>
                  <a:srgbClr val="FFFF00"/>
                </a:highlight>
              </a:rPr>
              <a:t>unregister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1323340" y="5950585"/>
            <a:ext cx="132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3</a:t>
            </a:r>
            <a:r>
              <a:rPr lang="zh-CN" altLang="en-US">
                <a:highlight>
                  <a:srgbClr val="00FF00"/>
                </a:highlight>
              </a:rPr>
              <a:t>、</a:t>
            </a:r>
            <a:r>
              <a:rPr lang="en-US" altLang="zh-CN">
                <a:highlight>
                  <a:srgbClr val="00FF00"/>
                </a:highlight>
              </a:rPr>
              <a:t>register</a:t>
            </a:r>
            <a:endParaRPr lang="en-US" altLang="zh-CN">
              <a:highlight>
                <a:srgbClr val="00FF00"/>
              </a:highlight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3989705" y="5582285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4</a:t>
            </a:r>
            <a:r>
              <a:rPr lang="zh-CN" altLang="en-US">
                <a:highlight>
                  <a:srgbClr val="00FF00"/>
                </a:highlight>
              </a:rPr>
              <a:t>、列表清空</a:t>
            </a:r>
            <a:endParaRPr lang="en-US" altLang="zh-CN"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造成伤害的传递机制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在写到武器环节之后，终于遇到了这个问题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“</a:t>
            </a:r>
            <a:r>
              <a:rPr lang="zh-CN" altLang="en-US"/>
              <a:t>在造成大于两点的伤害后，恢复一点血</a:t>
            </a:r>
            <a:r>
              <a:rPr lang="en-US" altLang="zh-CN"/>
              <a:t>”</a:t>
            </a:r>
            <a:r>
              <a:rPr lang="zh-CN" altLang="en-US"/>
              <a:t>，武器从哪里得知：造成了伤害，而且大于两点？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武器应该在</a:t>
            </a:r>
            <a:r>
              <a:rPr lang="en-US" altLang="zh-CN"/>
              <a:t>player_action</a:t>
            </a:r>
            <a:r>
              <a:rPr lang="zh-CN" altLang="en-US"/>
              <a:t>的造成伤害的</a:t>
            </a:r>
            <a:r>
              <a:rPr lang="en-US" altLang="zh-CN"/>
              <a:t>hook</a:t>
            </a:r>
            <a:r>
              <a:rPr lang="zh-CN" altLang="en-US"/>
              <a:t>里挂接一个函数。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所以</a:t>
            </a:r>
            <a:r>
              <a:rPr lang="en-US" altLang="zh-CN"/>
              <a:t>player_action</a:t>
            </a:r>
            <a:r>
              <a:rPr lang="zh-CN" altLang="en-US"/>
              <a:t>应该有一个造成伤害的状态，前后有</a:t>
            </a:r>
            <a:r>
              <a:rPr lang="en-US" altLang="zh-CN"/>
              <a:t>hook</a:t>
            </a:r>
            <a:r>
              <a:rPr lang="zh-CN" altLang="en-US"/>
              <a:t>，每次造成伤害后在</a:t>
            </a:r>
            <a:r>
              <a:rPr lang="en-US" altLang="zh-CN"/>
              <a:t>hook</a:t>
            </a:r>
            <a:r>
              <a:rPr lang="zh-CN" altLang="en-US"/>
              <a:t>里过一遍看有没有需要触发的函数。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技能相关的思考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我现在在装备里的特效实现，几乎全部写在装备里面，比如衣服的物理、魔法防御</a:t>
            </a:r>
            <a:r>
              <a:rPr lang="en-US" altLang="zh-CN"/>
              <a:t>+1</a:t>
            </a:r>
            <a:r>
              <a:rPr lang="zh-CN" altLang="en-US"/>
              <a:t>的特效，直接写在了</a:t>
            </a:r>
            <a:r>
              <a:rPr lang="en-US" altLang="zh-CN"/>
              <a:t>register</a:t>
            </a:r>
            <a:r>
              <a:rPr lang="zh-CN" altLang="en-US"/>
              <a:t>函数里面，但是写到武器的时候，出现了一些问题：</a:t>
            </a:r>
            <a:r>
              <a:rPr lang="en-US" altLang="zh-CN"/>
              <a:t>1</a:t>
            </a:r>
            <a:r>
              <a:rPr lang="zh-CN" altLang="en-US"/>
              <a:t>、蝴蝶结指定一个玩家不能使用效果牌，</a:t>
            </a:r>
            <a:r>
              <a:rPr lang="en-US" altLang="zh-CN"/>
              <a:t>2</a:t>
            </a:r>
            <a:r>
              <a:rPr lang="zh-CN" altLang="en-US"/>
              <a:t>、花束每回合弃一张牌，抽一张牌。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这两是实打实的技能，意味着他们两个理应继承自EquipmentSkill，实现技能里面的</a:t>
            </a:r>
            <a:r>
              <a:rPr lang="en-US" altLang="zh-CN"/>
              <a:t>use()</a:t>
            </a:r>
            <a:r>
              <a:rPr lang="zh-CN" altLang="en-US"/>
              <a:t>函数，那我在写的时候应该把</a:t>
            </a:r>
            <a:r>
              <a:rPr lang="en-US" altLang="zh-CN"/>
              <a:t>register</a:t>
            </a:r>
            <a:r>
              <a:rPr lang="zh-CN" altLang="en-US"/>
              <a:t>相关的逻辑和技能分开，这样也能实现武器被沉默之后不损失攻击距离的效果。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具体的实现采用内部类的写法，定义完武器之后在内部写一个</a:t>
            </a:r>
            <a:r>
              <a:rPr lang="en-US" altLang="zh-CN"/>
              <a:t>inner_class</a:t>
            </a:r>
            <a:r>
              <a:rPr lang="zh-CN" altLang="en-US"/>
              <a:t>作为技能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技能相关的思考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书接上文，如果写</a:t>
            </a:r>
            <a:r>
              <a:rPr lang="en-US" altLang="zh-CN"/>
              <a:t>inner_class</a:t>
            </a:r>
            <a:r>
              <a:rPr lang="zh-CN" altLang="en-US"/>
              <a:t>之后，技能添加的时机和装备装上的时机彻底分开，虽然我之前已经把装备和生效两件事情分开了，但装备的逻辑只是为了在下一步生效，现在把装备的技能拆开只后，意味着装备，也就是</a:t>
            </a:r>
            <a:r>
              <a:rPr lang="en-US" altLang="zh-CN"/>
              <a:t>equip</a:t>
            </a:r>
            <a:r>
              <a:rPr lang="zh-CN" altLang="en-US"/>
              <a:t>这个函数，负责将装备的技能实例化，也就是装备卡牌在牌堆中时，是不带技能的，装备的时候生成装备的技能的实例。对应的，装备在</a:t>
            </a:r>
            <a:r>
              <a:rPr lang="en-US" altLang="zh-CN"/>
              <a:t>unequip</a:t>
            </a:r>
            <a:r>
              <a:rPr lang="zh-CN" altLang="en-US"/>
              <a:t>时也要负责装备技能的回收。</a:t>
            </a:r>
            <a:endParaRPr lang="zh-CN" altLang="en-US"/>
          </a:p>
          <a:p>
            <a:pPr marL="0" indent="0">
              <a:buNone/>
            </a:pPr>
            <a:r>
              <a:rPr lang="zh-CN"/>
              <a:t>技能在实例化的时候按技能流程</a:t>
            </a:r>
            <a:r>
              <a:rPr lang="en-US" altLang="zh-CN"/>
              <a:t>register</a:t>
            </a:r>
            <a:r>
              <a:rPr lang="zh-CN" altLang="en-US"/>
              <a:t>一下。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输入互动的思考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951865"/>
          </a:xfrm>
        </p:spPr>
        <p:txBody>
          <a:bodyPr/>
          <a:p>
            <a:pPr marL="0" indent="0">
              <a:buNone/>
            </a:pPr>
            <a:r>
              <a:rPr lang="zh-CN" altLang="en-US"/>
              <a:t>现在写到了大麦的互动测试代码，涉及输入输出，因为有大量的、非常大量的、巨量的逻辑，现在先在</a:t>
            </a:r>
            <a:r>
              <a:rPr lang="en-US" altLang="zh-CN"/>
              <a:t>ppt</a:t>
            </a:r>
            <a:r>
              <a:rPr lang="zh-CN" altLang="en-US"/>
              <a:t>里面画一个流程图，梳理清楚中间的互动关系和逻辑，理清楚每一层的关系，再去写代码。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8330" y="2618740"/>
            <a:ext cx="10968990" cy="350393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基础的功能：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、按</a:t>
            </a:r>
            <a:r>
              <a:rPr lang="en-US" altLang="zh-CN"/>
              <a:t>q</a:t>
            </a:r>
            <a:r>
              <a:rPr lang="zh-CN" altLang="en-US"/>
              <a:t>回到上层级，又叫退出当前层级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比如：我在偷牌的选择偷牌还是弃置装备的选择中，按</a:t>
            </a:r>
            <a:r>
              <a:rPr lang="en-US" altLang="zh-CN"/>
              <a:t>q</a:t>
            </a:r>
            <a:r>
              <a:rPr lang="zh-CN" altLang="en-US"/>
              <a:t>能回到选择出哪张牌的阶段。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如果我在选择弃置装备的过程中按</a:t>
            </a:r>
            <a:r>
              <a:rPr lang="en-US" altLang="zh-CN"/>
              <a:t>q</a:t>
            </a:r>
            <a:r>
              <a:rPr lang="zh-CN" altLang="en-US"/>
              <a:t>，能退回到选择偷牌还是弃置装备的阶段。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、按</a:t>
            </a:r>
            <a:r>
              <a:rPr lang="en-US" altLang="zh-CN"/>
              <a:t>i</a:t>
            </a:r>
            <a:r>
              <a:rPr lang="zh-CN" altLang="en-US"/>
              <a:t>能临时打印场上详细信息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、按对应的数字可以打出对应的牌或者选择对应的牌，比如偷牌阶段的选牌，出牌阶段的出牌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、按到既不是</a:t>
            </a:r>
            <a:r>
              <a:rPr lang="en-US" altLang="zh-CN"/>
              <a:t>q</a:t>
            </a:r>
            <a:r>
              <a:rPr lang="zh-CN" altLang="en-US"/>
              <a:t>、也不是</a:t>
            </a:r>
            <a:r>
              <a:rPr lang="en-US" altLang="zh-CN"/>
              <a:t>i</a:t>
            </a:r>
            <a:r>
              <a:rPr lang="zh-CN" altLang="en-US"/>
              <a:t>，或者数字不在提供的数字范围内时，能给出提示，然后原地再来一次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945515" y="1252855"/>
            <a:ext cx="396621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上一层级阶段：比如大的出牌阶段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396615" y="2233295"/>
            <a:ext cx="5399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当前阶段：比如偷牌，选择偷手牌还是弃置装备</a:t>
            </a:r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700530" y="1906270"/>
            <a:ext cx="1877695" cy="1944370"/>
          </a:xfrm>
          <a:custGeom>
            <a:avLst/>
            <a:gdLst>
              <a:gd name="connisteX0" fmla="*/ 1875931 w 1877494"/>
              <a:gd name="connsiteY0" fmla="*/ 1049020 h 1944511"/>
              <a:gd name="connisteX1" fmla="*/ 1875931 w 1877494"/>
              <a:gd name="connsiteY1" fmla="*/ 1118235 h 1944511"/>
              <a:gd name="connisteX2" fmla="*/ 1858786 w 1877494"/>
              <a:gd name="connsiteY2" fmla="*/ 1186815 h 1944511"/>
              <a:gd name="connisteX3" fmla="*/ 1841006 w 1877494"/>
              <a:gd name="connsiteY3" fmla="*/ 1255395 h 1944511"/>
              <a:gd name="connisteX4" fmla="*/ 1841006 w 1877494"/>
              <a:gd name="connsiteY4" fmla="*/ 1324610 h 1944511"/>
              <a:gd name="connisteX5" fmla="*/ 1806716 w 1877494"/>
              <a:gd name="connsiteY5" fmla="*/ 1393190 h 1944511"/>
              <a:gd name="connisteX6" fmla="*/ 1789571 w 1877494"/>
              <a:gd name="connsiteY6" fmla="*/ 1461770 h 1944511"/>
              <a:gd name="connisteX7" fmla="*/ 1755281 w 1877494"/>
              <a:gd name="connsiteY7" fmla="*/ 1530350 h 1944511"/>
              <a:gd name="connisteX8" fmla="*/ 1720991 w 1877494"/>
              <a:gd name="connsiteY8" fmla="*/ 1599565 h 1944511"/>
              <a:gd name="connisteX9" fmla="*/ 1669556 w 1877494"/>
              <a:gd name="connsiteY9" fmla="*/ 1668145 h 1944511"/>
              <a:gd name="connisteX10" fmla="*/ 1600341 w 1877494"/>
              <a:gd name="connsiteY10" fmla="*/ 1719580 h 1944511"/>
              <a:gd name="connisteX11" fmla="*/ 1531761 w 1877494"/>
              <a:gd name="connsiteY11" fmla="*/ 1771650 h 1944511"/>
              <a:gd name="connisteX12" fmla="*/ 1463181 w 1877494"/>
              <a:gd name="connsiteY12" fmla="*/ 1805940 h 1944511"/>
              <a:gd name="connisteX13" fmla="*/ 1393966 w 1877494"/>
              <a:gd name="connsiteY13" fmla="*/ 1840230 h 1944511"/>
              <a:gd name="connisteX14" fmla="*/ 1325386 w 1877494"/>
              <a:gd name="connsiteY14" fmla="*/ 1874520 h 1944511"/>
              <a:gd name="connisteX15" fmla="*/ 1256806 w 1877494"/>
              <a:gd name="connsiteY15" fmla="*/ 1891665 h 1944511"/>
              <a:gd name="connisteX16" fmla="*/ 1187591 w 1877494"/>
              <a:gd name="connsiteY16" fmla="*/ 1891665 h 1944511"/>
              <a:gd name="connisteX17" fmla="*/ 1119011 w 1877494"/>
              <a:gd name="connsiteY17" fmla="*/ 1908810 h 1944511"/>
              <a:gd name="connisteX18" fmla="*/ 1050431 w 1877494"/>
              <a:gd name="connsiteY18" fmla="*/ 1908810 h 1944511"/>
              <a:gd name="connisteX19" fmla="*/ 981216 w 1877494"/>
              <a:gd name="connsiteY19" fmla="*/ 1925955 h 1944511"/>
              <a:gd name="connisteX20" fmla="*/ 895491 w 1877494"/>
              <a:gd name="connsiteY20" fmla="*/ 1943100 h 1944511"/>
              <a:gd name="connisteX21" fmla="*/ 826911 w 1877494"/>
              <a:gd name="connsiteY21" fmla="*/ 1943100 h 1944511"/>
              <a:gd name="connisteX22" fmla="*/ 757696 w 1877494"/>
              <a:gd name="connsiteY22" fmla="*/ 1943100 h 1944511"/>
              <a:gd name="connisteX23" fmla="*/ 689116 w 1877494"/>
              <a:gd name="connsiteY23" fmla="*/ 1925955 h 1944511"/>
              <a:gd name="connisteX24" fmla="*/ 620536 w 1877494"/>
              <a:gd name="connsiteY24" fmla="*/ 1874520 h 1944511"/>
              <a:gd name="connisteX25" fmla="*/ 551321 w 1877494"/>
              <a:gd name="connsiteY25" fmla="*/ 1840230 h 1944511"/>
              <a:gd name="connisteX26" fmla="*/ 482741 w 1877494"/>
              <a:gd name="connsiteY26" fmla="*/ 1771650 h 1944511"/>
              <a:gd name="connisteX27" fmla="*/ 414161 w 1877494"/>
              <a:gd name="connsiteY27" fmla="*/ 1702435 h 1944511"/>
              <a:gd name="connisteX28" fmla="*/ 362726 w 1877494"/>
              <a:gd name="connsiteY28" fmla="*/ 1633855 h 1944511"/>
              <a:gd name="connisteX29" fmla="*/ 293511 w 1877494"/>
              <a:gd name="connsiteY29" fmla="*/ 1582420 h 1944511"/>
              <a:gd name="connisteX30" fmla="*/ 242076 w 1877494"/>
              <a:gd name="connsiteY30" fmla="*/ 1513205 h 1944511"/>
              <a:gd name="connisteX31" fmla="*/ 173496 w 1877494"/>
              <a:gd name="connsiteY31" fmla="*/ 1444625 h 1944511"/>
              <a:gd name="connisteX32" fmla="*/ 121426 w 1877494"/>
              <a:gd name="connsiteY32" fmla="*/ 1376045 h 1944511"/>
              <a:gd name="connisteX33" fmla="*/ 104281 w 1877494"/>
              <a:gd name="connsiteY33" fmla="*/ 1306830 h 1944511"/>
              <a:gd name="connisteX34" fmla="*/ 69991 w 1877494"/>
              <a:gd name="connsiteY34" fmla="*/ 1238250 h 1944511"/>
              <a:gd name="connisteX35" fmla="*/ 52846 w 1877494"/>
              <a:gd name="connsiteY35" fmla="*/ 1169670 h 1944511"/>
              <a:gd name="connisteX36" fmla="*/ 35701 w 1877494"/>
              <a:gd name="connsiteY36" fmla="*/ 1100455 h 1944511"/>
              <a:gd name="connisteX37" fmla="*/ 18556 w 1877494"/>
              <a:gd name="connsiteY37" fmla="*/ 1031875 h 1944511"/>
              <a:gd name="connisteX38" fmla="*/ 18556 w 1877494"/>
              <a:gd name="connsiteY38" fmla="*/ 963295 h 1944511"/>
              <a:gd name="connisteX39" fmla="*/ 1411 w 1877494"/>
              <a:gd name="connsiteY39" fmla="*/ 894715 h 1944511"/>
              <a:gd name="connisteX40" fmla="*/ 1411 w 1877494"/>
              <a:gd name="connsiteY40" fmla="*/ 825500 h 1944511"/>
              <a:gd name="connisteX41" fmla="*/ 1411 w 1877494"/>
              <a:gd name="connsiteY41" fmla="*/ 756920 h 1944511"/>
              <a:gd name="connisteX42" fmla="*/ 1411 w 1877494"/>
              <a:gd name="connsiteY42" fmla="*/ 688340 h 1944511"/>
              <a:gd name="connisteX43" fmla="*/ 1411 w 1877494"/>
              <a:gd name="connsiteY43" fmla="*/ 619125 h 1944511"/>
              <a:gd name="connisteX44" fmla="*/ 1411 w 1877494"/>
              <a:gd name="connsiteY44" fmla="*/ 550545 h 1944511"/>
              <a:gd name="connisteX45" fmla="*/ 1411 w 1877494"/>
              <a:gd name="connsiteY45" fmla="*/ 481965 h 1944511"/>
              <a:gd name="connisteX46" fmla="*/ 1411 w 1877494"/>
              <a:gd name="connsiteY46" fmla="*/ 412750 h 1944511"/>
              <a:gd name="connisteX47" fmla="*/ 18556 w 1877494"/>
              <a:gd name="connsiteY47" fmla="*/ 344170 h 1944511"/>
              <a:gd name="connisteX48" fmla="*/ 35701 w 1877494"/>
              <a:gd name="connsiteY48" fmla="*/ 275590 h 1944511"/>
              <a:gd name="connisteX49" fmla="*/ 69991 w 1877494"/>
              <a:gd name="connsiteY49" fmla="*/ 206375 h 1944511"/>
              <a:gd name="connisteX50" fmla="*/ 87136 w 1877494"/>
              <a:gd name="connsiteY50" fmla="*/ 137795 h 1944511"/>
              <a:gd name="connisteX51" fmla="*/ 104281 w 1877494"/>
              <a:gd name="connsiteY51" fmla="*/ 69215 h 1944511"/>
              <a:gd name="connisteX52" fmla="*/ 104281 w 1877494"/>
              <a:gd name="connsiteY52" fmla="*/ 0 h 194451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</a:cxnLst>
            <a:rect l="l" t="t" r="r" b="b"/>
            <a:pathLst>
              <a:path w="1877494" h="1944511">
                <a:moveTo>
                  <a:pt x="1875931" y="1049020"/>
                </a:moveTo>
                <a:cubicBezTo>
                  <a:pt x="1876566" y="1061720"/>
                  <a:pt x="1879106" y="1090930"/>
                  <a:pt x="1875931" y="1118235"/>
                </a:cubicBezTo>
                <a:cubicBezTo>
                  <a:pt x="1872756" y="1145540"/>
                  <a:pt x="1865771" y="1159510"/>
                  <a:pt x="1858786" y="1186815"/>
                </a:cubicBezTo>
                <a:cubicBezTo>
                  <a:pt x="1851801" y="1214120"/>
                  <a:pt x="1844816" y="1228090"/>
                  <a:pt x="1841006" y="1255395"/>
                </a:cubicBezTo>
                <a:cubicBezTo>
                  <a:pt x="1837196" y="1282700"/>
                  <a:pt x="1847991" y="1297305"/>
                  <a:pt x="1841006" y="1324610"/>
                </a:cubicBezTo>
                <a:cubicBezTo>
                  <a:pt x="1834021" y="1351915"/>
                  <a:pt x="1816876" y="1365885"/>
                  <a:pt x="1806716" y="1393190"/>
                </a:cubicBezTo>
                <a:cubicBezTo>
                  <a:pt x="1796556" y="1420495"/>
                  <a:pt x="1799731" y="1434465"/>
                  <a:pt x="1789571" y="1461770"/>
                </a:cubicBezTo>
                <a:cubicBezTo>
                  <a:pt x="1779411" y="1489075"/>
                  <a:pt x="1769251" y="1503045"/>
                  <a:pt x="1755281" y="1530350"/>
                </a:cubicBezTo>
                <a:cubicBezTo>
                  <a:pt x="1741311" y="1557655"/>
                  <a:pt x="1738136" y="1572260"/>
                  <a:pt x="1720991" y="1599565"/>
                </a:cubicBezTo>
                <a:cubicBezTo>
                  <a:pt x="1703846" y="1626870"/>
                  <a:pt x="1693686" y="1644015"/>
                  <a:pt x="1669556" y="1668145"/>
                </a:cubicBezTo>
                <a:cubicBezTo>
                  <a:pt x="1645426" y="1692275"/>
                  <a:pt x="1627646" y="1698625"/>
                  <a:pt x="1600341" y="1719580"/>
                </a:cubicBezTo>
                <a:cubicBezTo>
                  <a:pt x="1573036" y="1740535"/>
                  <a:pt x="1559066" y="1754505"/>
                  <a:pt x="1531761" y="1771650"/>
                </a:cubicBezTo>
                <a:cubicBezTo>
                  <a:pt x="1504456" y="1788795"/>
                  <a:pt x="1490486" y="1791970"/>
                  <a:pt x="1463181" y="1805940"/>
                </a:cubicBezTo>
                <a:cubicBezTo>
                  <a:pt x="1435876" y="1819910"/>
                  <a:pt x="1421271" y="1826260"/>
                  <a:pt x="1393966" y="1840230"/>
                </a:cubicBezTo>
                <a:cubicBezTo>
                  <a:pt x="1366661" y="1854200"/>
                  <a:pt x="1352691" y="1864360"/>
                  <a:pt x="1325386" y="1874520"/>
                </a:cubicBezTo>
                <a:cubicBezTo>
                  <a:pt x="1298081" y="1884680"/>
                  <a:pt x="1284111" y="1888490"/>
                  <a:pt x="1256806" y="1891665"/>
                </a:cubicBezTo>
                <a:cubicBezTo>
                  <a:pt x="1229501" y="1894840"/>
                  <a:pt x="1214896" y="1888490"/>
                  <a:pt x="1187591" y="1891665"/>
                </a:cubicBezTo>
                <a:cubicBezTo>
                  <a:pt x="1160286" y="1894840"/>
                  <a:pt x="1146316" y="1905635"/>
                  <a:pt x="1119011" y="1908810"/>
                </a:cubicBezTo>
                <a:cubicBezTo>
                  <a:pt x="1091706" y="1911985"/>
                  <a:pt x="1077736" y="1905635"/>
                  <a:pt x="1050431" y="1908810"/>
                </a:cubicBezTo>
                <a:cubicBezTo>
                  <a:pt x="1023126" y="1911985"/>
                  <a:pt x="1012331" y="1918970"/>
                  <a:pt x="981216" y="1925955"/>
                </a:cubicBezTo>
                <a:cubicBezTo>
                  <a:pt x="950101" y="1932940"/>
                  <a:pt x="926606" y="1939925"/>
                  <a:pt x="895491" y="1943100"/>
                </a:cubicBezTo>
                <a:cubicBezTo>
                  <a:pt x="864376" y="1946275"/>
                  <a:pt x="854216" y="1943100"/>
                  <a:pt x="826911" y="1943100"/>
                </a:cubicBezTo>
                <a:cubicBezTo>
                  <a:pt x="799606" y="1943100"/>
                  <a:pt x="785001" y="1946275"/>
                  <a:pt x="757696" y="1943100"/>
                </a:cubicBezTo>
                <a:cubicBezTo>
                  <a:pt x="730391" y="1939925"/>
                  <a:pt x="716421" y="1939925"/>
                  <a:pt x="689116" y="1925955"/>
                </a:cubicBezTo>
                <a:cubicBezTo>
                  <a:pt x="661811" y="1911985"/>
                  <a:pt x="647841" y="1891665"/>
                  <a:pt x="620536" y="1874520"/>
                </a:cubicBezTo>
                <a:cubicBezTo>
                  <a:pt x="593231" y="1857375"/>
                  <a:pt x="578626" y="1860550"/>
                  <a:pt x="551321" y="1840230"/>
                </a:cubicBezTo>
                <a:cubicBezTo>
                  <a:pt x="524016" y="1819910"/>
                  <a:pt x="510046" y="1798955"/>
                  <a:pt x="482741" y="1771650"/>
                </a:cubicBezTo>
                <a:cubicBezTo>
                  <a:pt x="455436" y="1744345"/>
                  <a:pt x="438291" y="1729740"/>
                  <a:pt x="414161" y="1702435"/>
                </a:cubicBezTo>
                <a:cubicBezTo>
                  <a:pt x="390031" y="1675130"/>
                  <a:pt x="386856" y="1657985"/>
                  <a:pt x="362726" y="1633855"/>
                </a:cubicBezTo>
                <a:cubicBezTo>
                  <a:pt x="338596" y="1609725"/>
                  <a:pt x="317641" y="1606550"/>
                  <a:pt x="293511" y="1582420"/>
                </a:cubicBezTo>
                <a:cubicBezTo>
                  <a:pt x="269381" y="1558290"/>
                  <a:pt x="266206" y="1540510"/>
                  <a:pt x="242076" y="1513205"/>
                </a:cubicBezTo>
                <a:cubicBezTo>
                  <a:pt x="217946" y="1485900"/>
                  <a:pt x="197626" y="1471930"/>
                  <a:pt x="173496" y="1444625"/>
                </a:cubicBezTo>
                <a:cubicBezTo>
                  <a:pt x="149366" y="1417320"/>
                  <a:pt x="135396" y="1403350"/>
                  <a:pt x="121426" y="1376045"/>
                </a:cubicBezTo>
                <a:cubicBezTo>
                  <a:pt x="107456" y="1348740"/>
                  <a:pt x="114441" y="1334135"/>
                  <a:pt x="104281" y="1306830"/>
                </a:cubicBezTo>
                <a:cubicBezTo>
                  <a:pt x="94121" y="1279525"/>
                  <a:pt x="80151" y="1265555"/>
                  <a:pt x="69991" y="1238250"/>
                </a:cubicBezTo>
                <a:cubicBezTo>
                  <a:pt x="59831" y="1210945"/>
                  <a:pt x="59831" y="1196975"/>
                  <a:pt x="52846" y="1169670"/>
                </a:cubicBezTo>
                <a:cubicBezTo>
                  <a:pt x="45861" y="1142365"/>
                  <a:pt x="42686" y="1127760"/>
                  <a:pt x="35701" y="1100455"/>
                </a:cubicBezTo>
                <a:cubicBezTo>
                  <a:pt x="28716" y="1073150"/>
                  <a:pt x="21731" y="1059180"/>
                  <a:pt x="18556" y="1031875"/>
                </a:cubicBezTo>
                <a:cubicBezTo>
                  <a:pt x="15381" y="1004570"/>
                  <a:pt x="21731" y="990600"/>
                  <a:pt x="18556" y="963295"/>
                </a:cubicBezTo>
                <a:cubicBezTo>
                  <a:pt x="15381" y="935990"/>
                  <a:pt x="4586" y="922020"/>
                  <a:pt x="1411" y="894715"/>
                </a:cubicBezTo>
                <a:cubicBezTo>
                  <a:pt x="-1764" y="867410"/>
                  <a:pt x="1411" y="852805"/>
                  <a:pt x="1411" y="825500"/>
                </a:cubicBezTo>
                <a:cubicBezTo>
                  <a:pt x="1411" y="798195"/>
                  <a:pt x="1411" y="784225"/>
                  <a:pt x="1411" y="756920"/>
                </a:cubicBezTo>
                <a:cubicBezTo>
                  <a:pt x="1411" y="729615"/>
                  <a:pt x="1411" y="715645"/>
                  <a:pt x="1411" y="688340"/>
                </a:cubicBezTo>
                <a:cubicBezTo>
                  <a:pt x="1411" y="661035"/>
                  <a:pt x="1411" y="646430"/>
                  <a:pt x="1411" y="619125"/>
                </a:cubicBezTo>
                <a:cubicBezTo>
                  <a:pt x="1411" y="591820"/>
                  <a:pt x="1411" y="577850"/>
                  <a:pt x="1411" y="550545"/>
                </a:cubicBezTo>
                <a:cubicBezTo>
                  <a:pt x="1411" y="523240"/>
                  <a:pt x="1411" y="509270"/>
                  <a:pt x="1411" y="481965"/>
                </a:cubicBezTo>
                <a:cubicBezTo>
                  <a:pt x="1411" y="454660"/>
                  <a:pt x="-1764" y="440055"/>
                  <a:pt x="1411" y="412750"/>
                </a:cubicBezTo>
                <a:cubicBezTo>
                  <a:pt x="4586" y="385445"/>
                  <a:pt x="11571" y="371475"/>
                  <a:pt x="18556" y="344170"/>
                </a:cubicBezTo>
                <a:cubicBezTo>
                  <a:pt x="25541" y="316865"/>
                  <a:pt x="25541" y="302895"/>
                  <a:pt x="35701" y="275590"/>
                </a:cubicBezTo>
                <a:cubicBezTo>
                  <a:pt x="45861" y="248285"/>
                  <a:pt x="59831" y="233680"/>
                  <a:pt x="69991" y="206375"/>
                </a:cubicBezTo>
                <a:cubicBezTo>
                  <a:pt x="80151" y="179070"/>
                  <a:pt x="80151" y="165100"/>
                  <a:pt x="87136" y="137795"/>
                </a:cubicBezTo>
                <a:cubicBezTo>
                  <a:pt x="94121" y="110490"/>
                  <a:pt x="101106" y="96520"/>
                  <a:pt x="104281" y="69215"/>
                </a:cubicBezTo>
                <a:cubicBezTo>
                  <a:pt x="107456" y="41910"/>
                  <a:pt x="104916" y="12700"/>
                  <a:pt x="104281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1529715" y="1819275"/>
            <a:ext cx="601980" cy="568960"/>
          </a:xfrm>
          <a:custGeom>
            <a:avLst/>
            <a:gdLst>
              <a:gd name="connisteX0" fmla="*/ 0 w 601980"/>
              <a:gd name="connsiteY0" fmla="*/ 241901 h 568926"/>
              <a:gd name="connisteX1" fmla="*/ 68580 w 601980"/>
              <a:gd name="connsiteY1" fmla="*/ 207611 h 568926"/>
              <a:gd name="connisteX2" fmla="*/ 137795 w 601980"/>
              <a:gd name="connsiteY2" fmla="*/ 156176 h 568926"/>
              <a:gd name="connisteX3" fmla="*/ 172085 w 601980"/>
              <a:gd name="connsiteY3" fmla="*/ 86961 h 568926"/>
              <a:gd name="connisteX4" fmla="*/ 240665 w 601980"/>
              <a:gd name="connsiteY4" fmla="*/ 35526 h 568926"/>
              <a:gd name="connisteX5" fmla="*/ 309880 w 601980"/>
              <a:gd name="connsiteY5" fmla="*/ 1236 h 568926"/>
              <a:gd name="connisteX6" fmla="*/ 361315 w 601980"/>
              <a:gd name="connsiteY6" fmla="*/ 69816 h 568926"/>
              <a:gd name="connisteX7" fmla="*/ 412750 w 601980"/>
              <a:gd name="connsiteY7" fmla="*/ 139031 h 568926"/>
              <a:gd name="connisteX8" fmla="*/ 429895 w 601980"/>
              <a:gd name="connsiteY8" fmla="*/ 207611 h 568926"/>
              <a:gd name="connisteX9" fmla="*/ 464185 w 601980"/>
              <a:gd name="connsiteY9" fmla="*/ 276191 h 568926"/>
              <a:gd name="connisteX10" fmla="*/ 498475 w 601980"/>
              <a:gd name="connsiteY10" fmla="*/ 362551 h 568926"/>
              <a:gd name="connisteX11" fmla="*/ 533400 w 601980"/>
              <a:gd name="connsiteY11" fmla="*/ 431131 h 568926"/>
              <a:gd name="connisteX12" fmla="*/ 567690 w 601980"/>
              <a:gd name="connsiteY12" fmla="*/ 499711 h 568926"/>
              <a:gd name="connisteX13" fmla="*/ 601980 w 601980"/>
              <a:gd name="connsiteY13" fmla="*/ 568926 h 56892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601980" h="568926">
                <a:moveTo>
                  <a:pt x="0" y="241901"/>
                </a:moveTo>
                <a:cubicBezTo>
                  <a:pt x="12065" y="236186"/>
                  <a:pt x="41275" y="224756"/>
                  <a:pt x="68580" y="207611"/>
                </a:cubicBezTo>
                <a:cubicBezTo>
                  <a:pt x="95885" y="190466"/>
                  <a:pt x="116840" y="180306"/>
                  <a:pt x="137795" y="156176"/>
                </a:cubicBezTo>
                <a:cubicBezTo>
                  <a:pt x="158750" y="132046"/>
                  <a:pt x="151765" y="111091"/>
                  <a:pt x="172085" y="86961"/>
                </a:cubicBezTo>
                <a:cubicBezTo>
                  <a:pt x="192405" y="62831"/>
                  <a:pt x="213360" y="52671"/>
                  <a:pt x="240665" y="35526"/>
                </a:cubicBezTo>
                <a:cubicBezTo>
                  <a:pt x="267970" y="18381"/>
                  <a:pt x="285750" y="-5749"/>
                  <a:pt x="309880" y="1236"/>
                </a:cubicBezTo>
                <a:cubicBezTo>
                  <a:pt x="334010" y="8221"/>
                  <a:pt x="340995" y="42511"/>
                  <a:pt x="361315" y="69816"/>
                </a:cubicBezTo>
                <a:cubicBezTo>
                  <a:pt x="381635" y="97121"/>
                  <a:pt x="398780" y="111726"/>
                  <a:pt x="412750" y="139031"/>
                </a:cubicBezTo>
                <a:cubicBezTo>
                  <a:pt x="426720" y="166336"/>
                  <a:pt x="419735" y="180306"/>
                  <a:pt x="429895" y="207611"/>
                </a:cubicBezTo>
                <a:cubicBezTo>
                  <a:pt x="440055" y="234916"/>
                  <a:pt x="450215" y="245076"/>
                  <a:pt x="464185" y="276191"/>
                </a:cubicBezTo>
                <a:cubicBezTo>
                  <a:pt x="478155" y="307306"/>
                  <a:pt x="484505" y="331436"/>
                  <a:pt x="498475" y="362551"/>
                </a:cubicBezTo>
                <a:cubicBezTo>
                  <a:pt x="512445" y="393666"/>
                  <a:pt x="519430" y="403826"/>
                  <a:pt x="533400" y="431131"/>
                </a:cubicBezTo>
                <a:cubicBezTo>
                  <a:pt x="547370" y="458436"/>
                  <a:pt x="553720" y="472406"/>
                  <a:pt x="567690" y="499711"/>
                </a:cubicBezTo>
                <a:cubicBezTo>
                  <a:pt x="581660" y="527016"/>
                  <a:pt x="595630" y="556226"/>
                  <a:pt x="601980" y="56892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71450" y="3144520"/>
            <a:ext cx="1960245" cy="931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按</a:t>
            </a:r>
            <a:r>
              <a:rPr lang="en-US" altLang="zh-CN"/>
              <a:t>q</a:t>
            </a:r>
            <a:r>
              <a:rPr lang="zh-CN" altLang="en-US"/>
              <a:t>，</a:t>
            </a:r>
            <a:r>
              <a:rPr lang="en-US" altLang="zh-CN"/>
              <a:t>break</a:t>
            </a:r>
            <a:r>
              <a:rPr lang="zh-CN" altLang="en-US"/>
              <a:t>，</a:t>
            </a:r>
            <a:endParaRPr lang="zh-CN" altLang="en-US"/>
          </a:p>
          <a:p>
            <a:r>
              <a:rPr lang="zh-CN" altLang="en-US"/>
              <a:t>退出当前循环，</a:t>
            </a:r>
            <a:endParaRPr lang="zh-CN" altLang="en-US"/>
          </a:p>
          <a:p>
            <a:r>
              <a:rPr lang="zh-CN" altLang="en-US"/>
              <a:t>回到上一级循环</a:t>
            </a:r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3578225" y="3282315"/>
            <a:ext cx="1915160" cy="1344930"/>
          </a:xfrm>
          <a:custGeom>
            <a:avLst/>
            <a:gdLst>
              <a:gd name="connisteX0" fmla="*/ 690809 w 1915018"/>
              <a:gd name="connsiteY0" fmla="*/ 17145 h 1344859"/>
              <a:gd name="connisteX1" fmla="*/ 622229 w 1915018"/>
              <a:gd name="connsiteY1" fmla="*/ 17145 h 1344859"/>
              <a:gd name="connisteX2" fmla="*/ 553649 w 1915018"/>
              <a:gd name="connsiteY2" fmla="*/ 34925 h 1344859"/>
              <a:gd name="connisteX3" fmla="*/ 484434 w 1915018"/>
              <a:gd name="connsiteY3" fmla="*/ 69215 h 1344859"/>
              <a:gd name="connisteX4" fmla="*/ 415854 w 1915018"/>
              <a:gd name="connsiteY4" fmla="*/ 103505 h 1344859"/>
              <a:gd name="connisteX5" fmla="*/ 347274 w 1915018"/>
              <a:gd name="connsiteY5" fmla="*/ 154940 h 1344859"/>
              <a:gd name="connisteX6" fmla="*/ 295204 w 1915018"/>
              <a:gd name="connsiteY6" fmla="*/ 223520 h 1344859"/>
              <a:gd name="connisteX7" fmla="*/ 243769 w 1915018"/>
              <a:gd name="connsiteY7" fmla="*/ 292735 h 1344859"/>
              <a:gd name="connisteX8" fmla="*/ 209479 w 1915018"/>
              <a:gd name="connsiteY8" fmla="*/ 361315 h 1344859"/>
              <a:gd name="connisteX9" fmla="*/ 158044 w 1915018"/>
              <a:gd name="connsiteY9" fmla="*/ 429895 h 1344859"/>
              <a:gd name="connisteX10" fmla="*/ 123754 w 1915018"/>
              <a:gd name="connsiteY10" fmla="*/ 499110 h 1344859"/>
              <a:gd name="connisteX11" fmla="*/ 71684 w 1915018"/>
              <a:gd name="connsiteY11" fmla="*/ 567690 h 1344859"/>
              <a:gd name="connisteX12" fmla="*/ 54539 w 1915018"/>
              <a:gd name="connsiteY12" fmla="*/ 636270 h 1344859"/>
              <a:gd name="connisteX13" fmla="*/ 20249 w 1915018"/>
              <a:gd name="connsiteY13" fmla="*/ 705485 h 1344859"/>
              <a:gd name="connisteX14" fmla="*/ 3104 w 1915018"/>
              <a:gd name="connsiteY14" fmla="*/ 774065 h 1344859"/>
              <a:gd name="connisteX15" fmla="*/ 3104 w 1915018"/>
              <a:gd name="connsiteY15" fmla="*/ 842645 h 1344859"/>
              <a:gd name="connisteX16" fmla="*/ 3104 w 1915018"/>
              <a:gd name="connsiteY16" fmla="*/ 911860 h 1344859"/>
              <a:gd name="connisteX17" fmla="*/ 37394 w 1915018"/>
              <a:gd name="connsiteY17" fmla="*/ 980440 h 1344859"/>
              <a:gd name="connisteX18" fmla="*/ 106609 w 1915018"/>
              <a:gd name="connsiteY18" fmla="*/ 1031875 h 1344859"/>
              <a:gd name="connisteX19" fmla="*/ 175189 w 1915018"/>
              <a:gd name="connsiteY19" fmla="*/ 1101090 h 1344859"/>
              <a:gd name="connisteX20" fmla="*/ 243769 w 1915018"/>
              <a:gd name="connsiteY20" fmla="*/ 1135380 h 1344859"/>
              <a:gd name="connisteX21" fmla="*/ 330129 w 1915018"/>
              <a:gd name="connsiteY21" fmla="*/ 1169670 h 1344859"/>
              <a:gd name="connisteX22" fmla="*/ 398709 w 1915018"/>
              <a:gd name="connsiteY22" fmla="*/ 1221105 h 1344859"/>
              <a:gd name="connisteX23" fmla="*/ 467289 w 1915018"/>
              <a:gd name="connsiteY23" fmla="*/ 1272540 h 1344859"/>
              <a:gd name="connisteX24" fmla="*/ 536504 w 1915018"/>
              <a:gd name="connsiteY24" fmla="*/ 1289685 h 1344859"/>
              <a:gd name="connisteX25" fmla="*/ 605084 w 1915018"/>
              <a:gd name="connsiteY25" fmla="*/ 1307465 h 1344859"/>
              <a:gd name="connisteX26" fmla="*/ 673664 w 1915018"/>
              <a:gd name="connsiteY26" fmla="*/ 1341755 h 1344859"/>
              <a:gd name="connisteX27" fmla="*/ 742879 w 1915018"/>
              <a:gd name="connsiteY27" fmla="*/ 1341755 h 1344859"/>
              <a:gd name="connisteX28" fmla="*/ 811459 w 1915018"/>
              <a:gd name="connsiteY28" fmla="*/ 1341755 h 1344859"/>
              <a:gd name="connisteX29" fmla="*/ 880039 w 1915018"/>
              <a:gd name="connsiteY29" fmla="*/ 1341755 h 1344859"/>
              <a:gd name="connisteX30" fmla="*/ 948619 w 1915018"/>
              <a:gd name="connsiteY30" fmla="*/ 1341755 h 1344859"/>
              <a:gd name="connisteX31" fmla="*/ 1017834 w 1915018"/>
              <a:gd name="connsiteY31" fmla="*/ 1341755 h 1344859"/>
              <a:gd name="connisteX32" fmla="*/ 1086414 w 1915018"/>
              <a:gd name="connsiteY32" fmla="*/ 1341755 h 1344859"/>
              <a:gd name="connisteX33" fmla="*/ 1154994 w 1915018"/>
              <a:gd name="connsiteY33" fmla="*/ 1341755 h 1344859"/>
              <a:gd name="connisteX34" fmla="*/ 1224209 w 1915018"/>
              <a:gd name="connsiteY34" fmla="*/ 1324610 h 1344859"/>
              <a:gd name="connisteX35" fmla="*/ 1292789 w 1915018"/>
              <a:gd name="connsiteY35" fmla="*/ 1307465 h 1344859"/>
              <a:gd name="connisteX36" fmla="*/ 1361369 w 1915018"/>
              <a:gd name="connsiteY36" fmla="*/ 1307465 h 1344859"/>
              <a:gd name="connisteX37" fmla="*/ 1430584 w 1915018"/>
              <a:gd name="connsiteY37" fmla="*/ 1272540 h 1344859"/>
              <a:gd name="connisteX38" fmla="*/ 1499164 w 1915018"/>
              <a:gd name="connsiteY38" fmla="*/ 1238250 h 1344859"/>
              <a:gd name="connisteX39" fmla="*/ 1567744 w 1915018"/>
              <a:gd name="connsiteY39" fmla="*/ 1221105 h 1344859"/>
              <a:gd name="connisteX40" fmla="*/ 1636959 w 1915018"/>
              <a:gd name="connsiteY40" fmla="*/ 1186815 h 1344859"/>
              <a:gd name="connisteX41" fmla="*/ 1705539 w 1915018"/>
              <a:gd name="connsiteY41" fmla="*/ 1169670 h 1344859"/>
              <a:gd name="connisteX42" fmla="*/ 1774119 w 1915018"/>
              <a:gd name="connsiteY42" fmla="*/ 1118235 h 1344859"/>
              <a:gd name="connisteX43" fmla="*/ 1826189 w 1915018"/>
              <a:gd name="connsiteY43" fmla="*/ 1049020 h 1344859"/>
              <a:gd name="connisteX44" fmla="*/ 1877624 w 1915018"/>
              <a:gd name="connsiteY44" fmla="*/ 980440 h 1344859"/>
              <a:gd name="connisteX45" fmla="*/ 1911914 w 1915018"/>
              <a:gd name="connsiteY45" fmla="*/ 911860 h 1344859"/>
              <a:gd name="connisteX46" fmla="*/ 1911914 w 1915018"/>
              <a:gd name="connsiteY46" fmla="*/ 842645 h 1344859"/>
              <a:gd name="connisteX47" fmla="*/ 1911914 w 1915018"/>
              <a:gd name="connsiteY47" fmla="*/ 774065 h 1344859"/>
              <a:gd name="connisteX48" fmla="*/ 1911914 w 1915018"/>
              <a:gd name="connsiteY48" fmla="*/ 705485 h 1344859"/>
              <a:gd name="connisteX49" fmla="*/ 1911914 w 1915018"/>
              <a:gd name="connsiteY49" fmla="*/ 636270 h 1344859"/>
              <a:gd name="connisteX50" fmla="*/ 1894769 w 1915018"/>
              <a:gd name="connsiteY50" fmla="*/ 567690 h 1344859"/>
              <a:gd name="connisteX51" fmla="*/ 1877624 w 1915018"/>
              <a:gd name="connsiteY51" fmla="*/ 499110 h 1344859"/>
              <a:gd name="connisteX52" fmla="*/ 1843334 w 1915018"/>
              <a:gd name="connsiteY52" fmla="*/ 429895 h 1344859"/>
              <a:gd name="connisteX53" fmla="*/ 1808409 w 1915018"/>
              <a:gd name="connsiteY53" fmla="*/ 361315 h 1344859"/>
              <a:gd name="connisteX54" fmla="*/ 1791264 w 1915018"/>
              <a:gd name="connsiteY54" fmla="*/ 292735 h 1344859"/>
              <a:gd name="connisteX55" fmla="*/ 1756974 w 1915018"/>
              <a:gd name="connsiteY55" fmla="*/ 223520 h 1344859"/>
              <a:gd name="connisteX56" fmla="*/ 1705539 w 1915018"/>
              <a:gd name="connsiteY56" fmla="*/ 154940 h 1344859"/>
              <a:gd name="connisteX57" fmla="*/ 1636959 w 1915018"/>
              <a:gd name="connsiteY57" fmla="*/ 103505 h 1344859"/>
              <a:gd name="connisteX58" fmla="*/ 1567744 w 1915018"/>
              <a:gd name="connsiteY58" fmla="*/ 52070 h 1344859"/>
              <a:gd name="connisteX59" fmla="*/ 1499164 w 1915018"/>
              <a:gd name="connsiteY59" fmla="*/ 17145 h 1344859"/>
              <a:gd name="connisteX60" fmla="*/ 1430584 w 1915018"/>
              <a:gd name="connsiteY60" fmla="*/ 0 h 13448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</a:cxnLst>
            <a:rect l="l" t="t" r="r" b="b"/>
            <a:pathLst>
              <a:path w="1915019" h="1344859">
                <a:moveTo>
                  <a:pt x="690809" y="17145"/>
                </a:moveTo>
                <a:cubicBezTo>
                  <a:pt x="678744" y="16510"/>
                  <a:pt x="649534" y="13335"/>
                  <a:pt x="622229" y="17145"/>
                </a:cubicBezTo>
                <a:cubicBezTo>
                  <a:pt x="594924" y="20955"/>
                  <a:pt x="580954" y="24765"/>
                  <a:pt x="553649" y="34925"/>
                </a:cubicBezTo>
                <a:cubicBezTo>
                  <a:pt x="526344" y="45085"/>
                  <a:pt x="511739" y="55245"/>
                  <a:pt x="484434" y="69215"/>
                </a:cubicBezTo>
                <a:cubicBezTo>
                  <a:pt x="457129" y="83185"/>
                  <a:pt x="443159" y="86360"/>
                  <a:pt x="415854" y="103505"/>
                </a:cubicBezTo>
                <a:cubicBezTo>
                  <a:pt x="388549" y="120650"/>
                  <a:pt x="371404" y="130810"/>
                  <a:pt x="347274" y="154940"/>
                </a:cubicBezTo>
                <a:cubicBezTo>
                  <a:pt x="323144" y="179070"/>
                  <a:pt x="316159" y="196215"/>
                  <a:pt x="295204" y="223520"/>
                </a:cubicBezTo>
                <a:cubicBezTo>
                  <a:pt x="274249" y="250825"/>
                  <a:pt x="260914" y="265430"/>
                  <a:pt x="243769" y="292735"/>
                </a:cubicBezTo>
                <a:cubicBezTo>
                  <a:pt x="226624" y="320040"/>
                  <a:pt x="226624" y="334010"/>
                  <a:pt x="209479" y="361315"/>
                </a:cubicBezTo>
                <a:cubicBezTo>
                  <a:pt x="192334" y="388620"/>
                  <a:pt x="175189" y="402590"/>
                  <a:pt x="158044" y="429895"/>
                </a:cubicBezTo>
                <a:cubicBezTo>
                  <a:pt x="140899" y="457200"/>
                  <a:pt x="140899" y="471805"/>
                  <a:pt x="123754" y="499110"/>
                </a:cubicBezTo>
                <a:cubicBezTo>
                  <a:pt x="106609" y="526415"/>
                  <a:pt x="85654" y="540385"/>
                  <a:pt x="71684" y="567690"/>
                </a:cubicBezTo>
                <a:cubicBezTo>
                  <a:pt x="57714" y="594995"/>
                  <a:pt x="64699" y="608965"/>
                  <a:pt x="54539" y="636270"/>
                </a:cubicBezTo>
                <a:cubicBezTo>
                  <a:pt x="44379" y="663575"/>
                  <a:pt x="30409" y="678180"/>
                  <a:pt x="20249" y="705485"/>
                </a:cubicBezTo>
                <a:cubicBezTo>
                  <a:pt x="10089" y="732790"/>
                  <a:pt x="6279" y="746760"/>
                  <a:pt x="3104" y="774065"/>
                </a:cubicBezTo>
                <a:cubicBezTo>
                  <a:pt x="-71" y="801370"/>
                  <a:pt x="3104" y="815340"/>
                  <a:pt x="3104" y="842645"/>
                </a:cubicBezTo>
                <a:cubicBezTo>
                  <a:pt x="3104" y="869950"/>
                  <a:pt x="-3881" y="884555"/>
                  <a:pt x="3104" y="911860"/>
                </a:cubicBezTo>
                <a:cubicBezTo>
                  <a:pt x="10089" y="939165"/>
                  <a:pt x="16439" y="956310"/>
                  <a:pt x="37394" y="980440"/>
                </a:cubicBezTo>
                <a:cubicBezTo>
                  <a:pt x="58349" y="1004570"/>
                  <a:pt x="79304" y="1007745"/>
                  <a:pt x="106609" y="1031875"/>
                </a:cubicBezTo>
                <a:cubicBezTo>
                  <a:pt x="133914" y="1056005"/>
                  <a:pt x="147884" y="1080135"/>
                  <a:pt x="175189" y="1101090"/>
                </a:cubicBezTo>
                <a:cubicBezTo>
                  <a:pt x="202494" y="1122045"/>
                  <a:pt x="212654" y="1121410"/>
                  <a:pt x="243769" y="1135380"/>
                </a:cubicBezTo>
                <a:cubicBezTo>
                  <a:pt x="274884" y="1149350"/>
                  <a:pt x="299014" y="1152525"/>
                  <a:pt x="330129" y="1169670"/>
                </a:cubicBezTo>
                <a:cubicBezTo>
                  <a:pt x="361244" y="1186815"/>
                  <a:pt x="371404" y="1200785"/>
                  <a:pt x="398709" y="1221105"/>
                </a:cubicBezTo>
                <a:cubicBezTo>
                  <a:pt x="426014" y="1241425"/>
                  <a:pt x="439984" y="1258570"/>
                  <a:pt x="467289" y="1272540"/>
                </a:cubicBezTo>
                <a:cubicBezTo>
                  <a:pt x="494594" y="1286510"/>
                  <a:pt x="509199" y="1282700"/>
                  <a:pt x="536504" y="1289685"/>
                </a:cubicBezTo>
                <a:cubicBezTo>
                  <a:pt x="563809" y="1296670"/>
                  <a:pt x="577779" y="1297305"/>
                  <a:pt x="605084" y="1307465"/>
                </a:cubicBezTo>
                <a:cubicBezTo>
                  <a:pt x="632389" y="1317625"/>
                  <a:pt x="646359" y="1334770"/>
                  <a:pt x="673664" y="1341755"/>
                </a:cubicBezTo>
                <a:cubicBezTo>
                  <a:pt x="700969" y="1348740"/>
                  <a:pt x="715574" y="1341755"/>
                  <a:pt x="742879" y="1341755"/>
                </a:cubicBezTo>
                <a:cubicBezTo>
                  <a:pt x="770184" y="1341755"/>
                  <a:pt x="784154" y="1341755"/>
                  <a:pt x="811459" y="1341755"/>
                </a:cubicBezTo>
                <a:cubicBezTo>
                  <a:pt x="838764" y="1341755"/>
                  <a:pt x="852734" y="1341755"/>
                  <a:pt x="880039" y="1341755"/>
                </a:cubicBezTo>
                <a:cubicBezTo>
                  <a:pt x="907344" y="1341755"/>
                  <a:pt x="921314" y="1341755"/>
                  <a:pt x="948619" y="1341755"/>
                </a:cubicBezTo>
                <a:cubicBezTo>
                  <a:pt x="975924" y="1341755"/>
                  <a:pt x="990529" y="1341755"/>
                  <a:pt x="1017834" y="1341755"/>
                </a:cubicBezTo>
                <a:cubicBezTo>
                  <a:pt x="1045139" y="1341755"/>
                  <a:pt x="1059109" y="1341755"/>
                  <a:pt x="1086414" y="1341755"/>
                </a:cubicBezTo>
                <a:cubicBezTo>
                  <a:pt x="1113719" y="1341755"/>
                  <a:pt x="1127689" y="1344930"/>
                  <a:pt x="1154994" y="1341755"/>
                </a:cubicBezTo>
                <a:cubicBezTo>
                  <a:pt x="1182299" y="1338580"/>
                  <a:pt x="1196904" y="1331595"/>
                  <a:pt x="1224209" y="1324610"/>
                </a:cubicBezTo>
                <a:cubicBezTo>
                  <a:pt x="1251514" y="1317625"/>
                  <a:pt x="1265484" y="1310640"/>
                  <a:pt x="1292789" y="1307465"/>
                </a:cubicBezTo>
                <a:cubicBezTo>
                  <a:pt x="1320094" y="1304290"/>
                  <a:pt x="1334064" y="1314450"/>
                  <a:pt x="1361369" y="1307465"/>
                </a:cubicBezTo>
                <a:cubicBezTo>
                  <a:pt x="1388674" y="1300480"/>
                  <a:pt x="1403279" y="1286510"/>
                  <a:pt x="1430584" y="1272540"/>
                </a:cubicBezTo>
                <a:cubicBezTo>
                  <a:pt x="1457889" y="1258570"/>
                  <a:pt x="1471859" y="1248410"/>
                  <a:pt x="1499164" y="1238250"/>
                </a:cubicBezTo>
                <a:cubicBezTo>
                  <a:pt x="1526469" y="1228090"/>
                  <a:pt x="1540439" y="1231265"/>
                  <a:pt x="1567744" y="1221105"/>
                </a:cubicBezTo>
                <a:cubicBezTo>
                  <a:pt x="1595049" y="1210945"/>
                  <a:pt x="1609654" y="1196975"/>
                  <a:pt x="1636959" y="1186815"/>
                </a:cubicBezTo>
                <a:cubicBezTo>
                  <a:pt x="1664264" y="1176655"/>
                  <a:pt x="1678234" y="1183640"/>
                  <a:pt x="1705539" y="1169670"/>
                </a:cubicBezTo>
                <a:cubicBezTo>
                  <a:pt x="1732844" y="1155700"/>
                  <a:pt x="1749989" y="1142365"/>
                  <a:pt x="1774119" y="1118235"/>
                </a:cubicBezTo>
                <a:cubicBezTo>
                  <a:pt x="1798249" y="1094105"/>
                  <a:pt x="1805234" y="1076325"/>
                  <a:pt x="1826189" y="1049020"/>
                </a:cubicBezTo>
                <a:cubicBezTo>
                  <a:pt x="1847144" y="1021715"/>
                  <a:pt x="1860479" y="1007745"/>
                  <a:pt x="1877624" y="980440"/>
                </a:cubicBezTo>
                <a:cubicBezTo>
                  <a:pt x="1894769" y="953135"/>
                  <a:pt x="1904929" y="939165"/>
                  <a:pt x="1911914" y="911860"/>
                </a:cubicBezTo>
                <a:cubicBezTo>
                  <a:pt x="1918899" y="884555"/>
                  <a:pt x="1911914" y="869950"/>
                  <a:pt x="1911914" y="842645"/>
                </a:cubicBezTo>
                <a:cubicBezTo>
                  <a:pt x="1911914" y="815340"/>
                  <a:pt x="1911914" y="801370"/>
                  <a:pt x="1911914" y="774065"/>
                </a:cubicBezTo>
                <a:cubicBezTo>
                  <a:pt x="1911914" y="746760"/>
                  <a:pt x="1911914" y="732790"/>
                  <a:pt x="1911914" y="705485"/>
                </a:cubicBezTo>
                <a:cubicBezTo>
                  <a:pt x="1911914" y="678180"/>
                  <a:pt x="1915089" y="663575"/>
                  <a:pt x="1911914" y="636270"/>
                </a:cubicBezTo>
                <a:cubicBezTo>
                  <a:pt x="1908739" y="608965"/>
                  <a:pt x="1901754" y="594995"/>
                  <a:pt x="1894769" y="567690"/>
                </a:cubicBezTo>
                <a:cubicBezTo>
                  <a:pt x="1887784" y="540385"/>
                  <a:pt x="1887784" y="526415"/>
                  <a:pt x="1877624" y="499110"/>
                </a:cubicBezTo>
                <a:cubicBezTo>
                  <a:pt x="1867464" y="471805"/>
                  <a:pt x="1857304" y="457200"/>
                  <a:pt x="1843334" y="429895"/>
                </a:cubicBezTo>
                <a:cubicBezTo>
                  <a:pt x="1829364" y="402590"/>
                  <a:pt x="1818569" y="388620"/>
                  <a:pt x="1808409" y="361315"/>
                </a:cubicBezTo>
                <a:cubicBezTo>
                  <a:pt x="1798249" y="334010"/>
                  <a:pt x="1801424" y="320040"/>
                  <a:pt x="1791264" y="292735"/>
                </a:cubicBezTo>
                <a:cubicBezTo>
                  <a:pt x="1781104" y="265430"/>
                  <a:pt x="1774119" y="250825"/>
                  <a:pt x="1756974" y="223520"/>
                </a:cubicBezTo>
                <a:cubicBezTo>
                  <a:pt x="1739829" y="196215"/>
                  <a:pt x="1729669" y="179070"/>
                  <a:pt x="1705539" y="154940"/>
                </a:cubicBezTo>
                <a:cubicBezTo>
                  <a:pt x="1681409" y="130810"/>
                  <a:pt x="1664264" y="123825"/>
                  <a:pt x="1636959" y="103505"/>
                </a:cubicBezTo>
                <a:cubicBezTo>
                  <a:pt x="1609654" y="83185"/>
                  <a:pt x="1595049" y="69215"/>
                  <a:pt x="1567744" y="52070"/>
                </a:cubicBezTo>
                <a:cubicBezTo>
                  <a:pt x="1540439" y="34925"/>
                  <a:pt x="1526469" y="27305"/>
                  <a:pt x="1499164" y="17145"/>
                </a:cubicBezTo>
                <a:cubicBezTo>
                  <a:pt x="1471859" y="6985"/>
                  <a:pt x="1442649" y="2540"/>
                  <a:pt x="1430584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4911725" y="3158490"/>
            <a:ext cx="298450" cy="381635"/>
          </a:xfrm>
          <a:custGeom>
            <a:avLst/>
            <a:gdLst>
              <a:gd name="connisteX0" fmla="*/ 57643 w 298308"/>
              <a:gd name="connsiteY0" fmla="*/ 381564 h 381564"/>
              <a:gd name="connisteX1" fmla="*/ 40498 w 298308"/>
              <a:gd name="connsiteY1" fmla="*/ 312349 h 381564"/>
              <a:gd name="connisteX2" fmla="*/ 40498 w 298308"/>
              <a:gd name="connsiteY2" fmla="*/ 243769 h 381564"/>
              <a:gd name="connisteX3" fmla="*/ 6208 w 298308"/>
              <a:gd name="connsiteY3" fmla="*/ 175189 h 381564"/>
              <a:gd name="connisteX4" fmla="*/ 6208 w 298308"/>
              <a:gd name="connsiteY4" fmla="*/ 105974 h 381564"/>
              <a:gd name="connisteX5" fmla="*/ 6208 w 298308"/>
              <a:gd name="connsiteY5" fmla="*/ 37394 h 381564"/>
              <a:gd name="connisteX6" fmla="*/ 74788 w 298308"/>
              <a:gd name="connsiteY6" fmla="*/ 3104 h 381564"/>
              <a:gd name="connisteX7" fmla="*/ 143368 w 298308"/>
              <a:gd name="connsiteY7" fmla="*/ 3104 h 381564"/>
              <a:gd name="connisteX8" fmla="*/ 229728 w 298308"/>
              <a:gd name="connsiteY8" fmla="*/ 3104 h 381564"/>
              <a:gd name="connisteX9" fmla="*/ 298308 w 298308"/>
              <a:gd name="connsiteY9" fmla="*/ 3104 h 3815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98309" h="381564">
                <a:moveTo>
                  <a:pt x="57644" y="381564"/>
                </a:moveTo>
                <a:cubicBezTo>
                  <a:pt x="54469" y="368864"/>
                  <a:pt x="43674" y="339654"/>
                  <a:pt x="40499" y="312349"/>
                </a:cubicBezTo>
                <a:cubicBezTo>
                  <a:pt x="37324" y="285044"/>
                  <a:pt x="47484" y="271074"/>
                  <a:pt x="40499" y="243769"/>
                </a:cubicBezTo>
                <a:cubicBezTo>
                  <a:pt x="33514" y="216464"/>
                  <a:pt x="13194" y="202494"/>
                  <a:pt x="6209" y="175189"/>
                </a:cubicBezTo>
                <a:cubicBezTo>
                  <a:pt x="-776" y="147884"/>
                  <a:pt x="6209" y="133279"/>
                  <a:pt x="6209" y="105974"/>
                </a:cubicBezTo>
                <a:cubicBezTo>
                  <a:pt x="6209" y="78669"/>
                  <a:pt x="-7761" y="57714"/>
                  <a:pt x="6209" y="37394"/>
                </a:cubicBezTo>
                <a:cubicBezTo>
                  <a:pt x="20179" y="17074"/>
                  <a:pt x="47484" y="10089"/>
                  <a:pt x="74789" y="3104"/>
                </a:cubicBezTo>
                <a:cubicBezTo>
                  <a:pt x="102094" y="-3881"/>
                  <a:pt x="112254" y="3104"/>
                  <a:pt x="143369" y="3104"/>
                </a:cubicBezTo>
                <a:cubicBezTo>
                  <a:pt x="174484" y="3104"/>
                  <a:pt x="198614" y="3104"/>
                  <a:pt x="229729" y="3104"/>
                </a:cubicBezTo>
                <a:cubicBezTo>
                  <a:pt x="260844" y="3104"/>
                  <a:pt x="286244" y="3104"/>
                  <a:pt x="298309" y="310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493010" y="4832350"/>
            <a:ext cx="2545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</a:t>
            </a:r>
            <a:r>
              <a:rPr lang="en-US" altLang="zh-CN"/>
              <a:t>i</a:t>
            </a:r>
            <a:r>
              <a:rPr lang="zh-CN" altLang="en-US"/>
              <a:t>，</a:t>
            </a:r>
            <a:r>
              <a:rPr lang="en-US" altLang="zh-CN"/>
              <a:t>continue</a:t>
            </a:r>
            <a:r>
              <a:rPr lang="zh-CN" altLang="en-US"/>
              <a:t>，打印详细信息并在当前循环再来一遍</a:t>
            </a:r>
            <a:endParaRPr lang="zh-CN" altLang="en-US"/>
          </a:p>
        </p:txBody>
      </p:sp>
      <p:sp>
        <p:nvSpPr>
          <p:cNvPr id="15" name="任意多边形 14"/>
          <p:cNvSpPr/>
          <p:nvPr>
            <p:custDataLst>
              <p:tags r:id="rId1"/>
            </p:custDataLst>
          </p:nvPr>
        </p:nvSpPr>
        <p:spPr>
          <a:xfrm>
            <a:off x="5923280" y="3116580"/>
            <a:ext cx="1915160" cy="1344930"/>
          </a:xfrm>
          <a:custGeom>
            <a:avLst/>
            <a:gdLst>
              <a:gd name="connisteX0" fmla="*/ 690809 w 1915018"/>
              <a:gd name="connsiteY0" fmla="*/ 17145 h 1344859"/>
              <a:gd name="connisteX1" fmla="*/ 622229 w 1915018"/>
              <a:gd name="connsiteY1" fmla="*/ 17145 h 1344859"/>
              <a:gd name="connisteX2" fmla="*/ 553649 w 1915018"/>
              <a:gd name="connsiteY2" fmla="*/ 34925 h 1344859"/>
              <a:gd name="connisteX3" fmla="*/ 484434 w 1915018"/>
              <a:gd name="connsiteY3" fmla="*/ 69215 h 1344859"/>
              <a:gd name="connisteX4" fmla="*/ 415854 w 1915018"/>
              <a:gd name="connsiteY4" fmla="*/ 103505 h 1344859"/>
              <a:gd name="connisteX5" fmla="*/ 347274 w 1915018"/>
              <a:gd name="connsiteY5" fmla="*/ 154940 h 1344859"/>
              <a:gd name="connisteX6" fmla="*/ 295204 w 1915018"/>
              <a:gd name="connsiteY6" fmla="*/ 223520 h 1344859"/>
              <a:gd name="connisteX7" fmla="*/ 243769 w 1915018"/>
              <a:gd name="connsiteY7" fmla="*/ 292735 h 1344859"/>
              <a:gd name="connisteX8" fmla="*/ 209479 w 1915018"/>
              <a:gd name="connsiteY8" fmla="*/ 361315 h 1344859"/>
              <a:gd name="connisteX9" fmla="*/ 158044 w 1915018"/>
              <a:gd name="connsiteY9" fmla="*/ 429895 h 1344859"/>
              <a:gd name="connisteX10" fmla="*/ 123754 w 1915018"/>
              <a:gd name="connsiteY10" fmla="*/ 499110 h 1344859"/>
              <a:gd name="connisteX11" fmla="*/ 71684 w 1915018"/>
              <a:gd name="connsiteY11" fmla="*/ 567690 h 1344859"/>
              <a:gd name="connisteX12" fmla="*/ 54539 w 1915018"/>
              <a:gd name="connsiteY12" fmla="*/ 636270 h 1344859"/>
              <a:gd name="connisteX13" fmla="*/ 20249 w 1915018"/>
              <a:gd name="connsiteY13" fmla="*/ 705485 h 1344859"/>
              <a:gd name="connisteX14" fmla="*/ 3104 w 1915018"/>
              <a:gd name="connsiteY14" fmla="*/ 774065 h 1344859"/>
              <a:gd name="connisteX15" fmla="*/ 3104 w 1915018"/>
              <a:gd name="connsiteY15" fmla="*/ 842645 h 1344859"/>
              <a:gd name="connisteX16" fmla="*/ 3104 w 1915018"/>
              <a:gd name="connsiteY16" fmla="*/ 911860 h 1344859"/>
              <a:gd name="connisteX17" fmla="*/ 37394 w 1915018"/>
              <a:gd name="connsiteY17" fmla="*/ 980440 h 1344859"/>
              <a:gd name="connisteX18" fmla="*/ 106609 w 1915018"/>
              <a:gd name="connsiteY18" fmla="*/ 1031875 h 1344859"/>
              <a:gd name="connisteX19" fmla="*/ 175189 w 1915018"/>
              <a:gd name="connsiteY19" fmla="*/ 1101090 h 1344859"/>
              <a:gd name="connisteX20" fmla="*/ 243769 w 1915018"/>
              <a:gd name="connsiteY20" fmla="*/ 1135380 h 1344859"/>
              <a:gd name="connisteX21" fmla="*/ 330129 w 1915018"/>
              <a:gd name="connsiteY21" fmla="*/ 1169670 h 1344859"/>
              <a:gd name="connisteX22" fmla="*/ 398709 w 1915018"/>
              <a:gd name="connsiteY22" fmla="*/ 1221105 h 1344859"/>
              <a:gd name="connisteX23" fmla="*/ 467289 w 1915018"/>
              <a:gd name="connsiteY23" fmla="*/ 1272540 h 1344859"/>
              <a:gd name="connisteX24" fmla="*/ 536504 w 1915018"/>
              <a:gd name="connsiteY24" fmla="*/ 1289685 h 1344859"/>
              <a:gd name="connisteX25" fmla="*/ 605084 w 1915018"/>
              <a:gd name="connsiteY25" fmla="*/ 1307465 h 1344859"/>
              <a:gd name="connisteX26" fmla="*/ 673664 w 1915018"/>
              <a:gd name="connsiteY26" fmla="*/ 1341755 h 1344859"/>
              <a:gd name="connisteX27" fmla="*/ 742879 w 1915018"/>
              <a:gd name="connsiteY27" fmla="*/ 1341755 h 1344859"/>
              <a:gd name="connisteX28" fmla="*/ 811459 w 1915018"/>
              <a:gd name="connsiteY28" fmla="*/ 1341755 h 1344859"/>
              <a:gd name="connisteX29" fmla="*/ 880039 w 1915018"/>
              <a:gd name="connsiteY29" fmla="*/ 1341755 h 1344859"/>
              <a:gd name="connisteX30" fmla="*/ 948619 w 1915018"/>
              <a:gd name="connsiteY30" fmla="*/ 1341755 h 1344859"/>
              <a:gd name="connisteX31" fmla="*/ 1017834 w 1915018"/>
              <a:gd name="connsiteY31" fmla="*/ 1341755 h 1344859"/>
              <a:gd name="connisteX32" fmla="*/ 1086414 w 1915018"/>
              <a:gd name="connsiteY32" fmla="*/ 1341755 h 1344859"/>
              <a:gd name="connisteX33" fmla="*/ 1154994 w 1915018"/>
              <a:gd name="connsiteY33" fmla="*/ 1341755 h 1344859"/>
              <a:gd name="connisteX34" fmla="*/ 1224209 w 1915018"/>
              <a:gd name="connsiteY34" fmla="*/ 1324610 h 1344859"/>
              <a:gd name="connisteX35" fmla="*/ 1292789 w 1915018"/>
              <a:gd name="connsiteY35" fmla="*/ 1307465 h 1344859"/>
              <a:gd name="connisteX36" fmla="*/ 1361369 w 1915018"/>
              <a:gd name="connsiteY36" fmla="*/ 1307465 h 1344859"/>
              <a:gd name="connisteX37" fmla="*/ 1430584 w 1915018"/>
              <a:gd name="connsiteY37" fmla="*/ 1272540 h 1344859"/>
              <a:gd name="connisteX38" fmla="*/ 1499164 w 1915018"/>
              <a:gd name="connsiteY38" fmla="*/ 1238250 h 1344859"/>
              <a:gd name="connisteX39" fmla="*/ 1567744 w 1915018"/>
              <a:gd name="connsiteY39" fmla="*/ 1221105 h 1344859"/>
              <a:gd name="connisteX40" fmla="*/ 1636959 w 1915018"/>
              <a:gd name="connsiteY40" fmla="*/ 1186815 h 1344859"/>
              <a:gd name="connisteX41" fmla="*/ 1705539 w 1915018"/>
              <a:gd name="connsiteY41" fmla="*/ 1169670 h 1344859"/>
              <a:gd name="connisteX42" fmla="*/ 1774119 w 1915018"/>
              <a:gd name="connsiteY42" fmla="*/ 1118235 h 1344859"/>
              <a:gd name="connisteX43" fmla="*/ 1826189 w 1915018"/>
              <a:gd name="connsiteY43" fmla="*/ 1049020 h 1344859"/>
              <a:gd name="connisteX44" fmla="*/ 1877624 w 1915018"/>
              <a:gd name="connsiteY44" fmla="*/ 980440 h 1344859"/>
              <a:gd name="connisteX45" fmla="*/ 1911914 w 1915018"/>
              <a:gd name="connsiteY45" fmla="*/ 911860 h 1344859"/>
              <a:gd name="connisteX46" fmla="*/ 1911914 w 1915018"/>
              <a:gd name="connsiteY46" fmla="*/ 842645 h 1344859"/>
              <a:gd name="connisteX47" fmla="*/ 1911914 w 1915018"/>
              <a:gd name="connsiteY47" fmla="*/ 774065 h 1344859"/>
              <a:gd name="connisteX48" fmla="*/ 1911914 w 1915018"/>
              <a:gd name="connsiteY48" fmla="*/ 705485 h 1344859"/>
              <a:gd name="connisteX49" fmla="*/ 1911914 w 1915018"/>
              <a:gd name="connsiteY49" fmla="*/ 636270 h 1344859"/>
              <a:gd name="connisteX50" fmla="*/ 1894769 w 1915018"/>
              <a:gd name="connsiteY50" fmla="*/ 567690 h 1344859"/>
              <a:gd name="connisteX51" fmla="*/ 1877624 w 1915018"/>
              <a:gd name="connsiteY51" fmla="*/ 499110 h 1344859"/>
              <a:gd name="connisteX52" fmla="*/ 1843334 w 1915018"/>
              <a:gd name="connsiteY52" fmla="*/ 429895 h 1344859"/>
              <a:gd name="connisteX53" fmla="*/ 1808409 w 1915018"/>
              <a:gd name="connsiteY53" fmla="*/ 361315 h 1344859"/>
              <a:gd name="connisteX54" fmla="*/ 1791264 w 1915018"/>
              <a:gd name="connsiteY54" fmla="*/ 292735 h 1344859"/>
              <a:gd name="connisteX55" fmla="*/ 1756974 w 1915018"/>
              <a:gd name="connsiteY55" fmla="*/ 223520 h 1344859"/>
              <a:gd name="connisteX56" fmla="*/ 1705539 w 1915018"/>
              <a:gd name="connsiteY56" fmla="*/ 154940 h 1344859"/>
              <a:gd name="connisteX57" fmla="*/ 1636959 w 1915018"/>
              <a:gd name="connsiteY57" fmla="*/ 103505 h 1344859"/>
              <a:gd name="connisteX58" fmla="*/ 1567744 w 1915018"/>
              <a:gd name="connsiteY58" fmla="*/ 52070 h 1344859"/>
              <a:gd name="connisteX59" fmla="*/ 1499164 w 1915018"/>
              <a:gd name="connsiteY59" fmla="*/ 17145 h 1344859"/>
              <a:gd name="connisteX60" fmla="*/ 1430584 w 1915018"/>
              <a:gd name="connsiteY60" fmla="*/ 0 h 13448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</a:cxnLst>
            <a:rect l="l" t="t" r="r" b="b"/>
            <a:pathLst>
              <a:path w="1915019" h="1344859">
                <a:moveTo>
                  <a:pt x="690809" y="17145"/>
                </a:moveTo>
                <a:cubicBezTo>
                  <a:pt x="678744" y="16510"/>
                  <a:pt x="649534" y="13335"/>
                  <a:pt x="622229" y="17145"/>
                </a:cubicBezTo>
                <a:cubicBezTo>
                  <a:pt x="594924" y="20955"/>
                  <a:pt x="580954" y="24765"/>
                  <a:pt x="553649" y="34925"/>
                </a:cubicBezTo>
                <a:cubicBezTo>
                  <a:pt x="526344" y="45085"/>
                  <a:pt x="511739" y="55245"/>
                  <a:pt x="484434" y="69215"/>
                </a:cubicBezTo>
                <a:cubicBezTo>
                  <a:pt x="457129" y="83185"/>
                  <a:pt x="443159" y="86360"/>
                  <a:pt x="415854" y="103505"/>
                </a:cubicBezTo>
                <a:cubicBezTo>
                  <a:pt x="388549" y="120650"/>
                  <a:pt x="371404" y="130810"/>
                  <a:pt x="347274" y="154940"/>
                </a:cubicBezTo>
                <a:cubicBezTo>
                  <a:pt x="323144" y="179070"/>
                  <a:pt x="316159" y="196215"/>
                  <a:pt x="295204" y="223520"/>
                </a:cubicBezTo>
                <a:cubicBezTo>
                  <a:pt x="274249" y="250825"/>
                  <a:pt x="260914" y="265430"/>
                  <a:pt x="243769" y="292735"/>
                </a:cubicBezTo>
                <a:cubicBezTo>
                  <a:pt x="226624" y="320040"/>
                  <a:pt x="226624" y="334010"/>
                  <a:pt x="209479" y="361315"/>
                </a:cubicBezTo>
                <a:cubicBezTo>
                  <a:pt x="192334" y="388620"/>
                  <a:pt x="175189" y="402590"/>
                  <a:pt x="158044" y="429895"/>
                </a:cubicBezTo>
                <a:cubicBezTo>
                  <a:pt x="140899" y="457200"/>
                  <a:pt x="140899" y="471805"/>
                  <a:pt x="123754" y="499110"/>
                </a:cubicBezTo>
                <a:cubicBezTo>
                  <a:pt x="106609" y="526415"/>
                  <a:pt x="85654" y="540385"/>
                  <a:pt x="71684" y="567690"/>
                </a:cubicBezTo>
                <a:cubicBezTo>
                  <a:pt x="57714" y="594995"/>
                  <a:pt x="64699" y="608965"/>
                  <a:pt x="54539" y="636270"/>
                </a:cubicBezTo>
                <a:cubicBezTo>
                  <a:pt x="44379" y="663575"/>
                  <a:pt x="30409" y="678180"/>
                  <a:pt x="20249" y="705485"/>
                </a:cubicBezTo>
                <a:cubicBezTo>
                  <a:pt x="10089" y="732790"/>
                  <a:pt x="6279" y="746760"/>
                  <a:pt x="3104" y="774065"/>
                </a:cubicBezTo>
                <a:cubicBezTo>
                  <a:pt x="-71" y="801370"/>
                  <a:pt x="3104" y="815340"/>
                  <a:pt x="3104" y="842645"/>
                </a:cubicBezTo>
                <a:cubicBezTo>
                  <a:pt x="3104" y="869950"/>
                  <a:pt x="-3881" y="884555"/>
                  <a:pt x="3104" y="911860"/>
                </a:cubicBezTo>
                <a:cubicBezTo>
                  <a:pt x="10089" y="939165"/>
                  <a:pt x="16439" y="956310"/>
                  <a:pt x="37394" y="980440"/>
                </a:cubicBezTo>
                <a:cubicBezTo>
                  <a:pt x="58349" y="1004570"/>
                  <a:pt x="79304" y="1007745"/>
                  <a:pt x="106609" y="1031875"/>
                </a:cubicBezTo>
                <a:cubicBezTo>
                  <a:pt x="133914" y="1056005"/>
                  <a:pt x="147884" y="1080135"/>
                  <a:pt x="175189" y="1101090"/>
                </a:cubicBezTo>
                <a:cubicBezTo>
                  <a:pt x="202494" y="1122045"/>
                  <a:pt x="212654" y="1121410"/>
                  <a:pt x="243769" y="1135380"/>
                </a:cubicBezTo>
                <a:cubicBezTo>
                  <a:pt x="274884" y="1149350"/>
                  <a:pt x="299014" y="1152525"/>
                  <a:pt x="330129" y="1169670"/>
                </a:cubicBezTo>
                <a:cubicBezTo>
                  <a:pt x="361244" y="1186815"/>
                  <a:pt x="371404" y="1200785"/>
                  <a:pt x="398709" y="1221105"/>
                </a:cubicBezTo>
                <a:cubicBezTo>
                  <a:pt x="426014" y="1241425"/>
                  <a:pt x="439984" y="1258570"/>
                  <a:pt x="467289" y="1272540"/>
                </a:cubicBezTo>
                <a:cubicBezTo>
                  <a:pt x="494594" y="1286510"/>
                  <a:pt x="509199" y="1282700"/>
                  <a:pt x="536504" y="1289685"/>
                </a:cubicBezTo>
                <a:cubicBezTo>
                  <a:pt x="563809" y="1296670"/>
                  <a:pt x="577779" y="1297305"/>
                  <a:pt x="605084" y="1307465"/>
                </a:cubicBezTo>
                <a:cubicBezTo>
                  <a:pt x="632389" y="1317625"/>
                  <a:pt x="646359" y="1334770"/>
                  <a:pt x="673664" y="1341755"/>
                </a:cubicBezTo>
                <a:cubicBezTo>
                  <a:pt x="700969" y="1348740"/>
                  <a:pt x="715574" y="1341755"/>
                  <a:pt x="742879" y="1341755"/>
                </a:cubicBezTo>
                <a:cubicBezTo>
                  <a:pt x="770184" y="1341755"/>
                  <a:pt x="784154" y="1341755"/>
                  <a:pt x="811459" y="1341755"/>
                </a:cubicBezTo>
                <a:cubicBezTo>
                  <a:pt x="838764" y="1341755"/>
                  <a:pt x="852734" y="1341755"/>
                  <a:pt x="880039" y="1341755"/>
                </a:cubicBezTo>
                <a:cubicBezTo>
                  <a:pt x="907344" y="1341755"/>
                  <a:pt x="921314" y="1341755"/>
                  <a:pt x="948619" y="1341755"/>
                </a:cubicBezTo>
                <a:cubicBezTo>
                  <a:pt x="975924" y="1341755"/>
                  <a:pt x="990529" y="1341755"/>
                  <a:pt x="1017834" y="1341755"/>
                </a:cubicBezTo>
                <a:cubicBezTo>
                  <a:pt x="1045139" y="1341755"/>
                  <a:pt x="1059109" y="1341755"/>
                  <a:pt x="1086414" y="1341755"/>
                </a:cubicBezTo>
                <a:cubicBezTo>
                  <a:pt x="1113719" y="1341755"/>
                  <a:pt x="1127689" y="1344930"/>
                  <a:pt x="1154994" y="1341755"/>
                </a:cubicBezTo>
                <a:cubicBezTo>
                  <a:pt x="1182299" y="1338580"/>
                  <a:pt x="1196904" y="1331595"/>
                  <a:pt x="1224209" y="1324610"/>
                </a:cubicBezTo>
                <a:cubicBezTo>
                  <a:pt x="1251514" y="1317625"/>
                  <a:pt x="1265484" y="1310640"/>
                  <a:pt x="1292789" y="1307465"/>
                </a:cubicBezTo>
                <a:cubicBezTo>
                  <a:pt x="1320094" y="1304290"/>
                  <a:pt x="1334064" y="1314450"/>
                  <a:pt x="1361369" y="1307465"/>
                </a:cubicBezTo>
                <a:cubicBezTo>
                  <a:pt x="1388674" y="1300480"/>
                  <a:pt x="1403279" y="1286510"/>
                  <a:pt x="1430584" y="1272540"/>
                </a:cubicBezTo>
                <a:cubicBezTo>
                  <a:pt x="1457889" y="1258570"/>
                  <a:pt x="1471859" y="1248410"/>
                  <a:pt x="1499164" y="1238250"/>
                </a:cubicBezTo>
                <a:cubicBezTo>
                  <a:pt x="1526469" y="1228090"/>
                  <a:pt x="1540439" y="1231265"/>
                  <a:pt x="1567744" y="1221105"/>
                </a:cubicBezTo>
                <a:cubicBezTo>
                  <a:pt x="1595049" y="1210945"/>
                  <a:pt x="1609654" y="1196975"/>
                  <a:pt x="1636959" y="1186815"/>
                </a:cubicBezTo>
                <a:cubicBezTo>
                  <a:pt x="1664264" y="1176655"/>
                  <a:pt x="1678234" y="1183640"/>
                  <a:pt x="1705539" y="1169670"/>
                </a:cubicBezTo>
                <a:cubicBezTo>
                  <a:pt x="1732844" y="1155700"/>
                  <a:pt x="1749989" y="1142365"/>
                  <a:pt x="1774119" y="1118235"/>
                </a:cubicBezTo>
                <a:cubicBezTo>
                  <a:pt x="1798249" y="1094105"/>
                  <a:pt x="1805234" y="1076325"/>
                  <a:pt x="1826189" y="1049020"/>
                </a:cubicBezTo>
                <a:cubicBezTo>
                  <a:pt x="1847144" y="1021715"/>
                  <a:pt x="1860479" y="1007745"/>
                  <a:pt x="1877624" y="980440"/>
                </a:cubicBezTo>
                <a:cubicBezTo>
                  <a:pt x="1894769" y="953135"/>
                  <a:pt x="1904929" y="939165"/>
                  <a:pt x="1911914" y="911860"/>
                </a:cubicBezTo>
                <a:cubicBezTo>
                  <a:pt x="1918899" y="884555"/>
                  <a:pt x="1911914" y="869950"/>
                  <a:pt x="1911914" y="842645"/>
                </a:cubicBezTo>
                <a:cubicBezTo>
                  <a:pt x="1911914" y="815340"/>
                  <a:pt x="1911914" y="801370"/>
                  <a:pt x="1911914" y="774065"/>
                </a:cubicBezTo>
                <a:cubicBezTo>
                  <a:pt x="1911914" y="746760"/>
                  <a:pt x="1911914" y="732790"/>
                  <a:pt x="1911914" y="705485"/>
                </a:cubicBezTo>
                <a:cubicBezTo>
                  <a:pt x="1911914" y="678180"/>
                  <a:pt x="1915089" y="663575"/>
                  <a:pt x="1911914" y="636270"/>
                </a:cubicBezTo>
                <a:cubicBezTo>
                  <a:pt x="1908739" y="608965"/>
                  <a:pt x="1901754" y="594995"/>
                  <a:pt x="1894769" y="567690"/>
                </a:cubicBezTo>
                <a:cubicBezTo>
                  <a:pt x="1887784" y="540385"/>
                  <a:pt x="1887784" y="526415"/>
                  <a:pt x="1877624" y="499110"/>
                </a:cubicBezTo>
                <a:cubicBezTo>
                  <a:pt x="1867464" y="471805"/>
                  <a:pt x="1857304" y="457200"/>
                  <a:pt x="1843334" y="429895"/>
                </a:cubicBezTo>
                <a:cubicBezTo>
                  <a:pt x="1829364" y="402590"/>
                  <a:pt x="1818569" y="388620"/>
                  <a:pt x="1808409" y="361315"/>
                </a:cubicBezTo>
                <a:cubicBezTo>
                  <a:pt x="1798249" y="334010"/>
                  <a:pt x="1801424" y="320040"/>
                  <a:pt x="1791264" y="292735"/>
                </a:cubicBezTo>
                <a:cubicBezTo>
                  <a:pt x="1781104" y="265430"/>
                  <a:pt x="1774119" y="250825"/>
                  <a:pt x="1756974" y="223520"/>
                </a:cubicBezTo>
                <a:cubicBezTo>
                  <a:pt x="1739829" y="196215"/>
                  <a:pt x="1729669" y="179070"/>
                  <a:pt x="1705539" y="154940"/>
                </a:cubicBezTo>
                <a:cubicBezTo>
                  <a:pt x="1681409" y="130810"/>
                  <a:pt x="1664264" y="123825"/>
                  <a:pt x="1636959" y="103505"/>
                </a:cubicBezTo>
                <a:cubicBezTo>
                  <a:pt x="1609654" y="83185"/>
                  <a:pt x="1595049" y="69215"/>
                  <a:pt x="1567744" y="52070"/>
                </a:cubicBezTo>
                <a:cubicBezTo>
                  <a:pt x="1540439" y="34925"/>
                  <a:pt x="1526469" y="27305"/>
                  <a:pt x="1499164" y="17145"/>
                </a:cubicBezTo>
                <a:cubicBezTo>
                  <a:pt x="1471859" y="6985"/>
                  <a:pt x="1442649" y="2540"/>
                  <a:pt x="1430584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>
            <p:custDataLst>
              <p:tags r:id="rId2"/>
            </p:custDataLst>
          </p:nvPr>
        </p:nvSpPr>
        <p:spPr>
          <a:xfrm>
            <a:off x="7256780" y="2992755"/>
            <a:ext cx="298450" cy="381635"/>
          </a:xfrm>
          <a:custGeom>
            <a:avLst/>
            <a:gdLst>
              <a:gd name="connisteX0" fmla="*/ 57643 w 298308"/>
              <a:gd name="connsiteY0" fmla="*/ 381564 h 381564"/>
              <a:gd name="connisteX1" fmla="*/ 40498 w 298308"/>
              <a:gd name="connsiteY1" fmla="*/ 312349 h 381564"/>
              <a:gd name="connisteX2" fmla="*/ 40498 w 298308"/>
              <a:gd name="connsiteY2" fmla="*/ 243769 h 381564"/>
              <a:gd name="connisteX3" fmla="*/ 6208 w 298308"/>
              <a:gd name="connsiteY3" fmla="*/ 175189 h 381564"/>
              <a:gd name="connisteX4" fmla="*/ 6208 w 298308"/>
              <a:gd name="connsiteY4" fmla="*/ 105974 h 381564"/>
              <a:gd name="connisteX5" fmla="*/ 6208 w 298308"/>
              <a:gd name="connsiteY5" fmla="*/ 37394 h 381564"/>
              <a:gd name="connisteX6" fmla="*/ 74788 w 298308"/>
              <a:gd name="connsiteY6" fmla="*/ 3104 h 381564"/>
              <a:gd name="connisteX7" fmla="*/ 143368 w 298308"/>
              <a:gd name="connsiteY7" fmla="*/ 3104 h 381564"/>
              <a:gd name="connisteX8" fmla="*/ 229728 w 298308"/>
              <a:gd name="connsiteY8" fmla="*/ 3104 h 381564"/>
              <a:gd name="connisteX9" fmla="*/ 298308 w 298308"/>
              <a:gd name="connsiteY9" fmla="*/ 3104 h 3815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98309" h="381564">
                <a:moveTo>
                  <a:pt x="57644" y="381564"/>
                </a:moveTo>
                <a:cubicBezTo>
                  <a:pt x="54469" y="368864"/>
                  <a:pt x="43674" y="339654"/>
                  <a:pt x="40499" y="312349"/>
                </a:cubicBezTo>
                <a:cubicBezTo>
                  <a:pt x="37324" y="285044"/>
                  <a:pt x="47484" y="271074"/>
                  <a:pt x="40499" y="243769"/>
                </a:cubicBezTo>
                <a:cubicBezTo>
                  <a:pt x="33514" y="216464"/>
                  <a:pt x="13194" y="202494"/>
                  <a:pt x="6209" y="175189"/>
                </a:cubicBezTo>
                <a:cubicBezTo>
                  <a:pt x="-776" y="147884"/>
                  <a:pt x="6209" y="133279"/>
                  <a:pt x="6209" y="105974"/>
                </a:cubicBezTo>
                <a:cubicBezTo>
                  <a:pt x="6209" y="78669"/>
                  <a:pt x="-7761" y="57714"/>
                  <a:pt x="6209" y="37394"/>
                </a:cubicBezTo>
                <a:cubicBezTo>
                  <a:pt x="20179" y="17074"/>
                  <a:pt x="47484" y="10089"/>
                  <a:pt x="74789" y="3104"/>
                </a:cubicBezTo>
                <a:cubicBezTo>
                  <a:pt x="102094" y="-3881"/>
                  <a:pt x="112254" y="3104"/>
                  <a:pt x="143369" y="3104"/>
                </a:cubicBezTo>
                <a:cubicBezTo>
                  <a:pt x="174484" y="3104"/>
                  <a:pt x="198614" y="3104"/>
                  <a:pt x="229729" y="3104"/>
                </a:cubicBezTo>
                <a:cubicBezTo>
                  <a:pt x="260844" y="3104"/>
                  <a:pt x="286244" y="3104"/>
                  <a:pt x="298309" y="310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5923280" y="4627245"/>
            <a:ext cx="2287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按的啥也不是，</a:t>
            </a:r>
            <a:r>
              <a:rPr lang="en-US" altLang="zh-CN"/>
              <a:t>continue</a:t>
            </a:r>
            <a:r>
              <a:rPr lang="zh-CN" altLang="en-US"/>
              <a:t>，指出错误，当前层级再来一遍</a:t>
            </a: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8391525" y="2476099"/>
            <a:ext cx="1423976" cy="1258551"/>
          </a:xfrm>
          <a:custGeom>
            <a:avLst/>
            <a:gdLst>
              <a:gd name="connsiteX0" fmla="*/ 0 w 2242"/>
              <a:gd name="connsiteY0" fmla="*/ 26 h 1981"/>
              <a:gd name="connsiteX1" fmla="*/ 1261 w 2242"/>
              <a:gd name="connsiteY1" fmla="*/ 170 h 1981"/>
              <a:gd name="connsiteX2" fmla="*/ 2161 w 2242"/>
              <a:gd name="connsiteY2" fmla="*/ 1118 h 1981"/>
              <a:gd name="connsiteX3" fmla="*/ 2233 w 2242"/>
              <a:gd name="connsiteY3" fmla="*/ 1982 h 1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2" h="1982">
                <a:moveTo>
                  <a:pt x="0" y="26"/>
                </a:moveTo>
                <a:cubicBezTo>
                  <a:pt x="95" y="17"/>
                  <a:pt x="621" y="-80"/>
                  <a:pt x="1261" y="170"/>
                </a:cubicBezTo>
                <a:cubicBezTo>
                  <a:pt x="1589" y="348"/>
                  <a:pt x="2041" y="698"/>
                  <a:pt x="2161" y="1118"/>
                </a:cubicBezTo>
                <a:cubicBezTo>
                  <a:pt x="2281" y="1538"/>
                  <a:pt x="2233" y="1963"/>
                  <a:pt x="2233" y="1982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578340" y="3453130"/>
            <a:ext cx="499110" cy="281305"/>
          </a:xfrm>
          <a:custGeom>
            <a:avLst/>
            <a:gdLst>
              <a:gd name="connisteX0" fmla="*/ 0 w 499110"/>
              <a:gd name="connsiteY0" fmla="*/ 0 h 281163"/>
              <a:gd name="connisteX1" fmla="*/ 51435 w 499110"/>
              <a:gd name="connsiteY1" fmla="*/ 68580 h 281163"/>
              <a:gd name="connisteX2" fmla="*/ 68580 w 499110"/>
              <a:gd name="connsiteY2" fmla="*/ 137160 h 281163"/>
              <a:gd name="connisteX3" fmla="*/ 120650 w 499110"/>
              <a:gd name="connsiteY3" fmla="*/ 206375 h 281163"/>
              <a:gd name="connisteX4" fmla="*/ 172085 w 499110"/>
              <a:gd name="connsiteY4" fmla="*/ 274955 h 281163"/>
              <a:gd name="connisteX5" fmla="*/ 240665 w 499110"/>
              <a:gd name="connsiteY5" fmla="*/ 274955 h 281163"/>
              <a:gd name="connisteX6" fmla="*/ 309880 w 499110"/>
              <a:gd name="connsiteY6" fmla="*/ 274955 h 281163"/>
              <a:gd name="connisteX7" fmla="*/ 378460 w 499110"/>
              <a:gd name="connsiteY7" fmla="*/ 240665 h 281163"/>
              <a:gd name="connisteX8" fmla="*/ 429895 w 499110"/>
              <a:gd name="connsiteY8" fmla="*/ 172085 h 281163"/>
              <a:gd name="connisteX9" fmla="*/ 464185 w 499110"/>
              <a:gd name="connsiteY9" fmla="*/ 102870 h 281163"/>
              <a:gd name="connisteX10" fmla="*/ 499110 w 499110"/>
              <a:gd name="connsiteY10" fmla="*/ 34290 h 2811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99110" h="281164">
                <a:moveTo>
                  <a:pt x="0" y="0"/>
                </a:moveTo>
                <a:cubicBezTo>
                  <a:pt x="10160" y="12065"/>
                  <a:pt x="37465" y="41275"/>
                  <a:pt x="51435" y="68580"/>
                </a:cubicBezTo>
                <a:cubicBezTo>
                  <a:pt x="65405" y="95885"/>
                  <a:pt x="54610" y="109855"/>
                  <a:pt x="68580" y="137160"/>
                </a:cubicBezTo>
                <a:cubicBezTo>
                  <a:pt x="82550" y="164465"/>
                  <a:pt x="99695" y="179070"/>
                  <a:pt x="120650" y="206375"/>
                </a:cubicBezTo>
                <a:cubicBezTo>
                  <a:pt x="141605" y="233680"/>
                  <a:pt x="147955" y="260985"/>
                  <a:pt x="172085" y="274955"/>
                </a:cubicBezTo>
                <a:cubicBezTo>
                  <a:pt x="196215" y="288925"/>
                  <a:pt x="213360" y="274955"/>
                  <a:pt x="240665" y="274955"/>
                </a:cubicBezTo>
                <a:cubicBezTo>
                  <a:pt x="267970" y="274955"/>
                  <a:pt x="282575" y="281940"/>
                  <a:pt x="309880" y="274955"/>
                </a:cubicBezTo>
                <a:cubicBezTo>
                  <a:pt x="337185" y="267970"/>
                  <a:pt x="354330" y="260985"/>
                  <a:pt x="378460" y="240665"/>
                </a:cubicBezTo>
                <a:cubicBezTo>
                  <a:pt x="402590" y="220345"/>
                  <a:pt x="412750" y="199390"/>
                  <a:pt x="429895" y="172085"/>
                </a:cubicBezTo>
                <a:cubicBezTo>
                  <a:pt x="447040" y="144780"/>
                  <a:pt x="450215" y="130175"/>
                  <a:pt x="464185" y="102870"/>
                </a:cubicBezTo>
                <a:cubicBezTo>
                  <a:pt x="478155" y="75565"/>
                  <a:pt x="492760" y="46355"/>
                  <a:pt x="499110" y="3429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8640445" y="3841750"/>
            <a:ext cx="2811780" cy="922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下一阶段：比如偷牌弃置装备，选择弃置哪一个装备，进入下一级的循环</a:t>
            </a:r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9790430" y="4939030"/>
            <a:ext cx="0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任意多边形 2"/>
          <p:cNvSpPr/>
          <p:nvPr>
            <p:custDataLst>
              <p:tags r:id="rId5"/>
            </p:custDataLst>
          </p:nvPr>
        </p:nvSpPr>
        <p:spPr>
          <a:xfrm>
            <a:off x="9540875" y="5267960"/>
            <a:ext cx="499110" cy="281305"/>
          </a:xfrm>
          <a:custGeom>
            <a:avLst/>
            <a:gdLst>
              <a:gd name="connisteX0" fmla="*/ 0 w 499110"/>
              <a:gd name="connsiteY0" fmla="*/ 0 h 281163"/>
              <a:gd name="connisteX1" fmla="*/ 51435 w 499110"/>
              <a:gd name="connsiteY1" fmla="*/ 68580 h 281163"/>
              <a:gd name="connisteX2" fmla="*/ 68580 w 499110"/>
              <a:gd name="connsiteY2" fmla="*/ 137160 h 281163"/>
              <a:gd name="connisteX3" fmla="*/ 120650 w 499110"/>
              <a:gd name="connsiteY3" fmla="*/ 206375 h 281163"/>
              <a:gd name="connisteX4" fmla="*/ 172085 w 499110"/>
              <a:gd name="connsiteY4" fmla="*/ 274955 h 281163"/>
              <a:gd name="connisteX5" fmla="*/ 240665 w 499110"/>
              <a:gd name="connsiteY5" fmla="*/ 274955 h 281163"/>
              <a:gd name="connisteX6" fmla="*/ 309880 w 499110"/>
              <a:gd name="connsiteY6" fmla="*/ 274955 h 281163"/>
              <a:gd name="connisteX7" fmla="*/ 378460 w 499110"/>
              <a:gd name="connsiteY7" fmla="*/ 240665 h 281163"/>
              <a:gd name="connisteX8" fmla="*/ 429895 w 499110"/>
              <a:gd name="connsiteY8" fmla="*/ 172085 h 281163"/>
              <a:gd name="connisteX9" fmla="*/ 464185 w 499110"/>
              <a:gd name="connsiteY9" fmla="*/ 102870 h 281163"/>
              <a:gd name="connisteX10" fmla="*/ 499110 w 499110"/>
              <a:gd name="connsiteY10" fmla="*/ 34290 h 2811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99110" h="281164">
                <a:moveTo>
                  <a:pt x="0" y="0"/>
                </a:moveTo>
                <a:cubicBezTo>
                  <a:pt x="10160" y="12065"/>
                  <a:pt x="37465" y="41275"/>
                  <a:pt x="51435" y="68580"/>
                </a:cubicBezTo>
                <a:cubicBezTo>
                  <a:pt x="65405" y="95885"/>
                  <a:pt x="54610" y="109855"/>
                  <a:pt x="68580" y="137160"/>
                </a:cubicBezTo>
                <a:cubicBezTo>
                  <a:pt x="82550" y="164465"/>
                  <a:pt x="99695" y="179070"/>
                  <a:pt x="120650" y="206375"/>
                </a:cubicBezTo>
                <a:cubicBezTo>
                  <a:pt x="141605" y="233680"/>
                  <a:pt x="147955" y="260985"/>
                  <a:pt x="172085" y="274955"/>
                </a:cubicBezTo>
                <a:cubicBezTo>
                  <a:pt x="196215" y="288925"/>
                  <a:pt x="213360" y="274955"/>
                  <a:pt x="240665" y="274955"/>
                </a:cubicBezTo>
                <a:cubicBezTo>
                  <a:pt x="267970" y="274955"/>
                  <a:pt x="282575" y="281940"/>
                  <a:pt x="309880" y="274955"/>
                </a:cubicBezTo>
                <a:cubicBezTo>
                  <a:pt x="337185" y="267970"/>
                  <a:pt x="354330" y="260985"/>
                  <a:pt x="378460" y="240665"/>
                </a:cubicBezTo>
                <a:cubicBezTo>
                  <a:pt x="402590" y="220345"/>
                  <a:pt x="412750" y="199390"/>
                  <a:pt x="429895" y="172085"/>
                </a:cubicBezTo>
                <a:cubicBezTo>
                  <a:pt x="447040" y="144780"/>
                  <a:pt x="450215" y="130175"/>
                  <a:pt x="464185" y="102870"/>
                </a:cubicBezTo>
                <a:cubicBezTo>
                  <a:pt x="478155" y="75565"/>
                  <a:pt x="492760" y="46355"/>
                  <a:pt x="499110" y="3429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61730" y="5637530"/>
            <a:ext cx="2743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出完牌之后</a:t>
            </a:r>
            <a:r>
              <a:rPr lang="en-US" altLang="zh-CN"/>
              <a:t>break</a:t>
            </a:r>
            <a:r>
              <a:rPr lang="zh-CN" altLang="en-US"/>
              <a:t>退出当前循环，自动回到上一循环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技能的使用问题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在现在版本的技能实现中，技能会有一个</a:t>
            </a:r>
            <a:r>
              <a:rPr lang="en-US" altLang="zh-CN"/>
              <a:t>use()</a:t>
            </a:r>
            <a:r>
              <a:rPr lang="zh-CN" altLang="en-US"/>
              <a:t>函数，但这个</a:t>
            </a:r>
            <a:r>
              <a:rPr lang="en-US" altLang="zh-CN"/>
              <a:t>use</a:t>
            </a:r>
            <a:r>
              <a:rPr lang="zh-CN" altLang="en-US"/>
              <a:t>函数的目标是不确定的，如果在写敌人的</a:t>
            </a:r>
            <a:r>
              <a:rPr lang="en-US" altLang="zh-CN"/>
              <a:t>ai</a:t>
            </a:r>
            <a:r>
              <a:rPr lang="zh-CN" altLang="en-US"/>
              <a:t>时其实还好，但是写到</a:t>
            </a:r>
            <a:r>
              <a:rPr lang="en-US" altLang="zh-CN"/>
              <a:t>ui</a:t>
            </a:r>
            <a:r>
              <a:rPr lang="zh-CN" altLang="en-US"/>
              <a:t>交互的时候，我必须提前有一个问询的过程，询问技能需要什么输入。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因此，带有主动效果的技能，也就是需要实现</a:t>
            </a:r>
            <a:r>
              <a:rPr lang="en-US" altLang="zh-CN"/>
              <a:t>use()</a:t>
            </a:r>
            <a:r>
              <a:rPr lang="zh-CN" altLang="en-US"/>
              <a:t>函数的技能，都需要写一个</a:t>
            </a:r>
            <a:r>
              <a:rPr lang="en-US" altLang="zh-CN"/>
              <a:t>give_use_parameter()</a:t>
            </a:r>
            <a:r>
              <a:rPr lang="zh-CN" altLang="en-US"/>
              <a:t>函数，给出</a:t>
            </a:r>
            <a:r>
              <a:rPr lang="en-US" altLang="zh-CN"/>
              <a:t>use()</a:t>
            </a:r>
            <a:r>
              <a:rPr lang="zh-CN" altLang="en-US"/>
              <a:t>所需要的参数，这样在</a:t>
            </a:r>
            <a:r>
              <a:rPr lang="en-US" altLang="zh-CN"/>
              <a:t>ui</a:t>
            </a:r>
            <a:r>
              <a:rPr lang="zh-CN" altLang="en-US"/>
              <a:t>的调用过程中，就可以实现先问询，调用技能的</a:t>
            </a:r>
            <a:r>
              <a:rPr lang="en-US" altLang="zh-CN">
                <a:sym typeface="+mn-ea"/>
              </a:rPr>
              <a:t>give_use_parameter()</a:t>
            </a:r>
            <a:r>
              <a:rPr lang="zh-CN" altLang="en-US">
                <a:sym typeface="+mn-ea"/>
              </a:rPr>
              <a:t>，根据获得的参数列表来找对应的参数，然后</a:t>
            </a:r>
            <a:r>
              <a:rPr lang="en-US" altLang="zh-CN">
                <a:sym typeface="+mn-ea"/>
              </a:rPr>
              <a:t>use()</a:t>
            </a:r>
            <a:r>
              <a:rPr lang="zh-CN" altLang="zh-CN">
                <a:sym typeface="+mn-ea"/>
              </a:rPr>
              <a:t>，没有主动技能的就返回个</a:t>
            </a:r>
            <a:r>
              <a:rPr lang="en-US" altLang="zh-CN">
                <a:sym typeface="+mn-ea"/>
              </a:rPr>
              <a:t>False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我现在实现的唯一一个主动技能是日光耀耀的上标记技能，在</a:t>
            </a:r>
            <a:r>
              <a:rPr lang="en-US" altLang="zh-CN">
                <a:sym typeface="+mn-ea"/>
              </a:rPr>
              <a:t>test_code_5.py</a:t>
            </a:r>
            <a:r>
              <a:rPr lang="zh-CN" altLang="en-US">
                <a:sym typeface="+mn-ea"/>
              </a:rPr>
              <a:t>里面先不管，让代码跑起来先，等过几天再重构日光耀耀主动技能和</a:t>
            </a:r>
            <a:r>
              <a:rPr lang="en-US" altLang="zh-CN">
                <a:sym typeface="+mn-ea"/>
              </a:rPr>
              <a:t>test_code_5.py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装备的自动弃置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当装备栏已经有装备的时候，可以选择主动将装备弃置，这是正常操作。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当想要装上新装备时，会自动将已装备的装备弃置，这是可以理解的。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现在出现了一个问题，</a:t>
            </a:r>
            <a:r>
              <a:rPr lang="en-US" altLang="zh-CN"/>
              <a:t>1</a:t>
            </a:r>
            <a:r>
              <a:rPr lang="zh-CN" altLang="en-US"/>
              <a:t>、逆元素不能主动弃置，逆元素的使用应该走</a:t>
            </a:r>
            <a:r>
              <a:rPr lang="en-US" altLang="zh-CN"/>
              <a:t>use_card</a:t>
            </a:r>
            <a:r>
              <a:rPr lang="zh-CN" altLang="en-US"/>
              <a:t>这个通用的接口，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逆元素的弃置应该走</a:t>
            </a:r>
            <a:r>
              <a:rPr lang="en-US" altLang="zh-CN"/>
              <a:t>unmount_item()</a:t>
            </a:r>
            <a:r>
              <a:rPr lang="zh-CN" altLang="en-US"/>
              <a:t>这个通用的接口，这样方便挂</a:t>
            </a:r>
            <a:r>
              <a:rPr lang="en-US" altLang="zh-CN"/>
              <a:t>hook</a:t>
            </a:r>
            <a:r>
              <a:rPr lang="zh-CN" altLang="en-US"/>
              <a:t>后</a:t>
            </a:r>
            <a:r>
              <a:rPr lang="en-US" altLang="zh-CN"/>
              <a:t>hook</a:t>
            </a:r>
            <a:r>
              <a:rPr lang="zh-CN" altLang="en-US"/>
              <a:t>正常生效。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那么</a:t>
            </a:r>
            <a:r>
              <a:rPr lang="en-US" altLang="zh-CN"/>
              <a:t>——</a:t>
            </a:r>
            <a:r>
              <a:rPr lang="zh-CN" altLang="en-US"/>
              <a:t>逆元素在不能主动弃置的情况下，怎么走</a:t>
            </a:r>
            <a:r>
              <a:rPr lang="en-US" altLang="zh-CN"/>
              <a:t>unmount_item()</a:t>
            </a:r>
            <a:r>
              <a:rPr lang="zh-CN" altLang="en-US"/>
              <a:t>这个接口呢</a:t>
            </a:r>
            <a:r>
              <a:rPr lang="en-US" altLang="zh-CN"/>
              <a:t>?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我现在太困了，没有办法思考出一个合理的解决方案出来。脑袋里只有疲惫，中午不休息的话，下午</a:t>
            </a: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3</a:t>
            </a:r>
            <a:r>
              <a:rPr lang="zh-CN" altLang="en-US"/>
              <a:t>点左右的强度实在是太大了，哪怕上午其实没有干什么重活。</a:t>
            </a:r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装备的自动弃置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现在问题在于逆元素不能主动弃置的逻辑写在哪里，理论上来说，如果写在</a:t>
            </a:r>
            <a:r>
              <a:rPr lang="en-US" altLang="zh-CN"/>
              <a:t>use_card()</a:t>
            </a:r>
            <a:r>
              <a:rPr lang="zh-CN" altLang="en-US"/>
              <a:t>里面，做一次逆元素的判定、或者装备的判定，也是可以的，或者写在</a:t>
            </a:r>
            <a:r>
              <a:rPr lang="en-US" altLang="zh-CN"/>
              <a:t>unmount_item()</a:t>
            </a:r>
            <a:r>
              <a:rPr lang="zh-CN" altLang="en-US"/>
              <a:t>里面，让</a:t>
            </a:r>
            <a:r>
              <a:rPr lang="en-US" altLang="zh-CN"/>
              <a:t>unmount_item()</a:t>
            </a:r>
            <a:r>
              <a:rPr lang="zh-CN" altLang="en-US"/>
              <a:t>额外接受一个卡牌的参数，当有卡牌参数传进来时，</a:t>
            </a:r>
            <a:r>
              <a:rPr lang="en-US" altLang="zh-CN"/>
              <a:t>unmount_item()</a:t>
            </a:r>
            <a:r>
              <a:rPr lang="zh-CN" altLang="en-US"/>
              <a:t>就起到自动卸下装备的逻辑，没有参数传进来时，就视为主动主动卸下装备。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5045" y="3305175"/>
            <a:ext cx="4324350" cy="247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815" y="3718560"/>
            <a:ext cx="3950970" cy="30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这里传入的</a:t>
            </a:r>
            <a:r>
              <a:rPr lang="en-US" altLang="zh-CN"/>
              <a:t>card</a:t>
            </a:r>
            <a:r>
              <a:rPr lang="zh-CN" altLang="en-US"/>
              <a:t>是指被弃置的卡牌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1.xml><?xml version="1.0" encoding="utf-8"?>
<p:tagLst xmlns:p="http://schemas.openxmlformats.org/presentationml/2006/main">
  <p:tag name="COMMONDATA" val="eyJoZGlkIjoiZjBjNzYzZDJmZjBiNzk2ZGEyYWNhZTc3MDA2OGVjZTYifQ=="/>
  <p:tag name="KSO_WPP_MARK_KEY" val="90c4b84e-3295-4526-81d5-12e0c96b8d81"/>
  <p:tag name="commondata" val="eyJoZGlkIjoiMzg4NjJjY2U1YjE4YzEyMDdiZjNkYmM0YjEyOGM3ZjgifQ==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810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10427</Words>
  <Application>WPS 演示</Application>
  <PresentationFormat>宽屏</PresentationFormat>
  <Paragraphs>1606</Paragraphs>
  <Slides>52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0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卡牌类思考 2023.9.4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状态机实现</vt:lpstr>
      <vt:lpstr>hook函数</vt:lpstr>
      <vt:lpstr>玩家使用卡牌的逻辑</vt:lpstr>
      <vt:lpstr>玩家使用卡牌，使用大量异常作为基础</vt:lpstr>
      <vt:lpstr>地图图块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2023.10.13 卡牌逻辑更新</vt:lpstr>
      <vt:lpstr>2023.10.13 卡牌逻辑更新</vt:lpstr>
      <vt:lpstr>通用的功能应该使用装饰器实现</vt:lpstr>
      <vt:lpstr>2023.10.18更新</vt:lpstr>
      <vt:lpstr>2023年10月20日更新：卡牌、玩家、操作逻辑重整</vt:lpstr>
      <vt:lpstr>2023.10.24 关于陆马技能的思考</vt:lpstr>
      <vt:lpstr>1、使用技能 -&gt; 消息传递给卡牌的机制</vt:lpstr>
      <vt:lpstr>1、使用技能 -&gt; 消息传递给卡牌的机制</vt:lpstr>
      <vt:lpstr>PowerPoint 演示文稿</vt:lpstr>
      <vt:lpstr>具体到陆马技能</vt:lpstr>
      <vt:lpstr>陆马技能的生效</vt:lpstr>
      <vt:lpstr>攻击类卡牌逻辑更新</vt:lpstr>
      <vt:lpstr>2023.11.8更新</vt:lpstr>
      <vt:lpstr>skill基类注册和注销机制、生效机制的深入设计</vt:lpstr>
      <vt:lpstr>被沉默下的情况（这里指的是技能沉默效果、种族沉默效果、装备沉默效果，如果未来有单技能沉默，再额外讨论）</vt:lpstr>
      <vt:lpstr>造成伤害的传递机制</vt:lpstr>
      <vt:lpstr>技能相关的思考</vt:lpstr>
      <vt:lpstr>技能相关的思考</vt:lpstr>
      <vt:lpstr>输入互动的思考</vt:lpstr>
      <vt:lpstr>PowerPoint 演示文稿</vt:lpstr>
      <vt:lpstr>技能的使用问题</vt:lpstr>
      <vt:lpstr>装备的自动弃置</vt:lpstr>
      <vt:lpstr>装备的自动弃置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</cp:lastModifiedBy>
  <cp:revision>211</cp:revision>
  <dcterms:created xsi:type="dcterms:W3CDTF">2019-06-19T02:08:00Z</dcterms:created>
  <dcterms:modified xsi:type="dcterms:W3CDTF">2024-03-29T16:23:04Z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2052-12.1.0.16417</vt:lpwstr>
  </property>
  <property fmtid="{D5CDD505-2E9C-101B-9397-08002B2CF9AE}" pid="3" name="ICV">
    <vt:lpwstr>C998C6B669F04F89AAF37996FC448D6D_11</vt:lpwstr>
  </property>
</Properties>
</file>